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94694"/>
  </p:normalViewPr>
  <p:slideViewPr>
    <p:cSldViewPr snapToGrid="0">
      <p:cViewPr varScale="1">
        <p:scale>
          <a:sx n="121" d="100"/>
          <a:sy n="121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E4E7-4350-693D-5853-88815C871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74667-DA91-76EC-8E95-6DA64BA44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07D8E-A779-3890-9ADE-21A4344B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8078-15E3-F71F-8879-3EE86E65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1FB60-7221-5AA7-440A-D12F8530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CF3C-14C4-8AF6-F6E7-23A6411B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908C3-FA50-A31E-4144-3A5ECB322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4C5E1-8ADB-A317-7BF8-E0AEED1A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3ADF3-3848-4DB2-CC72-AE9A5CC6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AAD8C-56C8-5640-0A31-1ECC36E1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4F741B-C0BD-2788-039A-8AE955BFE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573D4-8BA0-37A8-A043-EFDF94CB2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9DE0C-C186-113C-62E2-6F90E10A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C74A-F809-1909-0921-3532DBBF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60224-E5EC-1FBB-F226-6D225747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1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EF07-549C-AB37-6AAE-49DFD8C1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1058D-7965-47B4-445B-EE1EE627B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169C1-3935-0777-CC51-185B3B682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1F12-E0E2-3C58-0BCB-F1795F47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4401-7565-3FCC-7DD9-9BB0D071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7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798-806A-0B99-215A-E923F03D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29F8F-52BF-FC00-A1E6-5DBB1470C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E4AFB-8039-651A-AB1F-5A6DBD05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DA2FD-B701-21C1-98E0-B8478931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AE8D3-D959-4A81-6A1A-511B8A7E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3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E6F6-A610-AD2B-5E17-CCF267098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F0EEB-B632-47AC-16AA-6DCA1EF02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94FFA-76D1-04A3-C483-FEE07253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63C60-61A3-91DA-04C5-22B3E074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80A7E-CC4A-627A-DBA1-6F08CF11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B42F7-BA72-F887-5C61-3A467AA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7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3CE7-164D-E958-C128-BAD138D3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8C57-FE3E-012F-E546-4D4DB11A8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7CD82-5366-E4F1-4BC3-7BD28A131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0B365-1399-930C-F07A-3234B10AC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6145CA-E1FC-3157-A1FA-A136E0E3B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DB98C9-BBDF-E736-772E-548BC8A9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E4E51-5FC9-A802-92A8-683F50E2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0DC13-7071-C5CA-F255-6FBA0E95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E291-A3CE-1F1F-A6FC-C61C9CD6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768DC-C0C6-91B9-5FF9-83A21E34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5A6EE-435A-B842-B953-25612390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AB577-2A69-2C57-5BD6-A6C65AA1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B4A486-983C-BB31-F313-35D50E48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721CC-B3CB-B373-9F56-CCEF9286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73E0C-E4B4-AAF4-955C-E510F2F3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8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2A620-C422-87F8-1CA9-242167A8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05829-49A5-1C09-1B8E-18D05EAF9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A4E94-2BFA-E127-E023-EADD834E7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B0471-FF94-49FB-9430-2096C38A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0A3AC-8316-E9D2-3BFA-F924D340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B315F-23DF-96F3-39C2-80CE2AC0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D7A08-A7D5-F04A-2B93-C971CABB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53BE6-7E62-0597-969E-8E3EBCB48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A9A77-EC4D-13B8-9703-64424B658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EE1A9-60D0-160D-966E-E9BFB12E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D0B20-7E4E-5E7B-9E86-B936C992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C35AE-29D6-E793-4FF7-7E99688B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B65CF7-3A66-9A2D-91C3-3F7C9023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4359A-F0F5-1DC2-1BAA-9AA566636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E0CAB-5C35-D967-A7E0-C7BD38326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0EE11D-729D-2341-917F-E2F1EA250C5D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C11E3-904A-CFF9-7EB9-C6BBB901A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5261-5794-40CB-5F16-F34A8B756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06C2A4-B053-604A-A67A-F29C75E9C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8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87C47-7E7A-2804-D7AC-231120D1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7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52F2F-1829-2ECB-766C-4CFBCD4FA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9D4E5F-4FE7-8AA4-AB27-B77FE992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CFAA0-39B6-FB1C-45C8-0FA9AD17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5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C1CD1A-C818-A541-961E-09D5FC8C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DB0C28-01EE-AACF-8C78-728037617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FF510-25A2-0E3C-E8A1-802843A66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B5BCE-F0F4-9F47-0247-56E6288A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7F4DB7-B71D-A48A-40FD-429D8CB53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05D82-5B0D-00D5-4B7A-3EABCAA5B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EC22C-A92B-2562-320A-2465C1656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5E85A-D093-B919-91F0-AB6AABA6B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5427B-81BA-BC5E-D92A-CCD920F06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1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1475FB-0737-A833-E8B0-39294C2C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284237-E810-D9BA-6013-C9A2DE7F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01360-C017-4727-E9DF-0FCBE4AF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6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490B6-CA0A-7C00-3530-C0EBD270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012639-628F-8281-7D5B-2E8F0E469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20B47-34A0-F59B-0CC3-2DE0F2CF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5AAAD7-5970-4DB6-57F7-6B41538D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439378-254A-3459-E1DD-6AD6DE498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8F75D-2D76-CA28-4AD0-01FD07277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16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1C2CD-BB85-ACE3-6B81-AB931B59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50CCF4-B16E-2F54-02EA-EBCCB24EC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6DC6B-FBB5-0532-712A-2BBA2A18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9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5D962-688B-B3FE-68B5-E143DF4F4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09315F-1152-F4BA-FB67-7CB7085D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C44F9-F739-F00B-E26E-89B9C3E5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4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F2EE8-67FF-D283-64DA-36C48A988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471593-073C-445E-DD8C-EB53D18D5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056D4-7E2C-7594-BB37-03C18E3E5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28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bear with lights&#10;&#10;AI-generated content may be incorrect.">
            <a:extLst>
              <a:ext uri="{FF2B5EF4-FFF2-40B4-BE49-F238E27FC236}">
                <a16:creationId xmlns:a16="http://schemas.microsoft.com/office/drawing/2014/main" id="{43A1AD0F-16DE-F4FA-7FDF-7DD81399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3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B5CAA7-02AA-320D-06F8-4BEB0A330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6F08CF-C390-A8C3-72EF-8F53141B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B4E79-3463-C2B0-AEDF-9272C8100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7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E65961-355B-ED1E-9598-EA94D0D09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DDF07A-F7E2-4563-1C09-30881E838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FCD9D-0467-1941-01B0-6048C1F9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1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2A5D7-BD4C-F56E-A567-76BAD4EA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E8F1A3-881D-BE8D-AF02-8442499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064F7-11E8-AABB-C405-B8DF21C0D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0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5BAA6-92D0-1659-BDCB-9F09DC61A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8AFCE6-6556-B5CA-E722-1B7C46A74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4E241-CFD8-0DC0-74AD-62F06D7F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8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447D4-14BA-9827-419D-AB9E4228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7A6DFC-AB2C-CF1E-E9D3-55B13ADF7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EF61C-0E1A-E315-2B68-8CE4080F5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0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1732A-73D9-AB92-AF6F-E8DCC31FD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9A916F-FA32-008A-0CDA-4D20B3C1A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5E23C-E7AE-42E6-D4A5-7F65431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64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7DCB6-E9E6-00EE-6F98-DAA3D628E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770C22-FF15-156C-4481-918856982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3B726-8C03-6BAD-66C8-ADB000316C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83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CB805-9843-2EB0-64AA-4F2869514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BB15B8-76E8-C4BF-CA3A-380F9B530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E82B3-9AAF-E519-7004-F1C411C8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06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37C3B-CDA7-B9A7-6212-542ED0D3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8D7962-B4BD-ED0F-3F2D-AB5F229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7ED72-7450-432C-BE37-7D9F9394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1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AD9AA-FF84-1D8D-B85A-53A89D29B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7F41F-DFF0-3CA0-A187-38C186208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E26E6-4269-81D2-367B-8D56310D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9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bear with a hat&#10;&#10;AI-generated content may be incorrect.">
            <a:extLst>
              <a:ext uri="{FF2B5EF4-FFF2-40B4-BE49-F238E27FC236}">
                <a16:creationId xmlns:a16="http://schemas.microsoft.com/office/drawing/2014/main" id="{3DDA8765-B276-BA38-FB3D-2F604D37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25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4E154-C754-425A-5725-80990DD4A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719D62-BB68-EE77-DA2D-A7E5FC99D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D5FA-1470-74B0-901D-8AA80868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3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209B1-7EDF-6F58-9D68-015E4FBDD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78292-FDB8-D4F8-F7B4-33D187B7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24E1E-CAAE-988E-FD75-AE5B530BF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4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B2FC6-E76F-FB28-044A-08DA02742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CA7815-0741-BA02-0EE4-9D3B821F7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0605D-AFD2-6C58-FD36-8B8E322B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1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4EEAD-E10F-B096-CA38-D7D2535E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C59E3B-F718-5038-521A-423A027B7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C1759-3C05-CC7B-1C1B-46B393A8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36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08F2F-5C53-F21D-11B2-3A8BF006D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47C0F6-9749-1785-FE7E-26B80E6D6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E99A3-1E6A-D4B4-C97C-CF93B9CD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6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A7039-AB5D-CD8A-A991-4A6AC9B0D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E4531D-949B-BB36-327F-EC1EB2E99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FA0C6-2D82-0565-FBF4-AAC81000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6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177328-B0CE-5B92-3E00-1D99CC06C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7A44FD-6640-92E0-82C0-750C21FDE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3F0D6-C846-55C3-45CA-F6565E5F6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2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E4064-6202-844C-8CDB-AC445C0A9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DAA74B-BC4E-5C44-A46C-7D3049DC9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EE6D0-848D-CCDA-3B71-1AAC6710A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50D3E-715F-FCB4-F149-A4E1C49F0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89F0F2-A805-5845-21FD-96979E3DC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B704D-3E8F-2958-0C8B-E70B301579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2AC664-1F8B-1BA2-7C17-82F71441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14FD78-8707-1BE1-17F8-CFF8CB366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9F015-841D-937E-14F5-5CC842B2F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8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31C20-AC2F-3F2F-1558-E71731D9B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A1C5BB-8AA9-D51F-6B0A-36B285D09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8D425-7DC1-1AE2-F633-F57AFC0A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19ADC-8E00-4EB1-5A43-37EDB4F39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DF9690-9DD6-6289-E7AB-2ADBD5E5F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D9FFF-3126-D6BF-FD1F-30BDB486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9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0F76E-E169-692A-4C4C-80857CD4A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E40BCD-DC92-C6B3-933C-BD66C62B7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5A693-C353-1BF7-B90C-D17CC5B9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8D540-1A26-E208-A143-C270E3B29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49DE09-7DBE-AC86-5113-C8099E0C6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6609-5021-5D5D-5978-FEBCD82C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09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AAEAE62952404099FE0BD8E00AA025" ma:contentTypeVersion="14" ma:contentTypeDescription="Create a new document." ma:contentTypeScope="" ma:versionID="a855d933b39c7f2565e80f8a9eca1e59">
  <xsd:schema xmlns:xsd="http://www.w3.org/2001/XMLSchema" xmlns:xs="http://www.w3.org/2001/XMLSchema" xmlns:p="http://schemas.microsoft.com/office/2006/metadata/properties" xmlns:ns2="cd7aec73-b0b6-40cf-857e-4d064e23a584" xmlns:ns3="88a8d3ac-c424-447e-aee3-a89246741b76" targetNamespace="http://schemas.microsoft.com/office/2006/metadata/properties" ma:root="true" ma:fieldsID="3a075cb5222b551404712f710bfa1e53" ns2:_="" ns3:_="">
    <xsd:import namespace="cd7aec73-b0b6-40cf-857e-4d064e23a584"/>
    <xsd:import namespace="88a8d3ac-c424-447e-aee3-a89246741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aec73-b0b6-40cf-857e-4d064e23a5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0a4360-04d9-4667-be95-b97e4a7e4a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a8d3ac-c424-447e-aee3-a89246741b76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7aec73-b0b6-40cf-857e-4d064e23a58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793740-0974-4BA2-A3B0-0496D2CBF5A4}"/>
</file>

<file path=customXml/itemProps2.xml><?xml version="1.0" encoding="utf-8"?>
<ds:datastoreItem xmlns:ds="http://schemas.openxmlformats.org/officeDocument/2006/customXml" ds:itemID="{A13CC815-E401-4501-ACAB-A08B70EDA03F}"/>
</file>

<file path=customXml/itemProps3.xml><?xml version="1.0" encoding="utf-8"?>
<ds:datastoreItem xmlns:ds="http://schemas.openxmlformats.org/officeDocument/2006/customXml" ds:itemID="{35AE16C0-FD13-465F-AF70-7723D697724E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Shushana Brennan</dc:creator>
  <cp:lastModifiedBy>Shushana Brennan</cp:lastModifiedBy>
  <cp:revision>3</cp:revision>
  <dcterms:created xsi:type="dcterms:W3CDTF">2025-12-10T16:30:09Z</dcterms:created>
  <dcterms:modified xsi:type="dcterms:W3CDTF">2025-12-11T14:44:25Z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0x01010015AAEAE62952404099FE0BD8E00AA025</vt:lpwstr>
  </property>
</Properties>
</file>