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666" r:id="rId3"/>
  </p:sldMasterIdLst>
  <p:sldIdLst>
    <p:sldId id="282" r:id="rId4"/>
    <p:sldId id="284" r:id="rId5"/>
    <p:sldId id="267" r:id="rId6"/>
    <p:sldId id="268" r:id="rId7"/>
    <p:sldId id="269" r:id="rId8"/>
    <p:sldId id="285" r:id="rId9"/>
    <p:sldId id="264" r:id="rId10"/>
    <p:sldId id="265" r:id="rId11"/>
    <p:sldId id="266" r:id="rId12"/>
    <p:sldId id="286" r:id="rId13"/>
    <p:sldId id="270" r:id="rId14"/>
    <p:sldId id="271" r:id="rId15"/>
    <p:sldId id="272" r:id="rId16"/>
    <p:sldId id="287" r:id="rId17"/>
    <p:sldId id="273" r:id="rId18"/>
    <p:sldId id="274" r:id="rId19"/>
    <p:sldId id="275"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9BEB16-2600-E2F3-F44A-490B4F31A986}" name="Michael Grange" initials="MG" userId="S::mgrange@whiterosemaths.com::41809c40-0790-4eae-a243-bb4a0aefc692" providerId="AD"/>
  <p188:author id="{AE6BB0D3-9817-AAF5-3B3D-88DBCA48D931}" name="Danielle Anthony" initials="DA" userId="S::danthony@whiterosemaths.com::79e593a9-c22a-4a71-ade7-cf24dbaa31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4E3E1"/>
    <a:srgbClr val="57C0B7"/>
    <a:srgbClr val="1F4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FA9B7-88F0-4FFB-9FB5-29B829E834CC}" v="19" dt="2024-10-08T15:44:42.120"/>
    <p1510:client id="{A401BFDF-BEDE-4669-BE8A-109A5BCA248E}" v="28" dt="2024-10-09T11:06:03.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43" y="2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Anthony" userId="79e593a9-c22a-4a71-ade7-cf24dbaa31fe" providerId="ADAL" clId="{A401BFDF-BEDE-4669-BE8A-109A5BCA248E}"/>
    <pc:docChg chg="modSld">
      <pc:chgData name="Danielle Anthony" userId="79e593a9-c22a-4a71-ade7-cf24dbaa31fe" providerId="ADAL" clId="{A401BFDF-BEDE-4669-BE8A-109A5BCA248E}" dt="2024-10-09T11:06:53.761" v="111"/>
      <pc:docMkLst>
        <pc:docMk/>
      </pc:docMkLst>
      <pc:sldChg chg="delCm">
        <pc:chgData name="Danielle Anthony" userId="79e593a9-c22a-4a71-ade7-cf24dbaa31fe" providerId="ADAL" clId="{A401BFDF-BEDE-4669-BE8A-109A5BCA248E}" dt="2024-10-09T11:05:27.324" v="80"/>
        <pc:sldMkLst>
          <pc:docMk/>
          <pc:sldMk cId="696807524" sldId="270"/>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A401BFDF-BEDE-4669-BE8A-109A5BCA248E}" dt="2024-10-09T11:05:27.324" v="80"/>
              <pc2:cmMkLst xmlns:pc2="http://schemas.microsoft.com/office/powerpoint/2019/9/main/command">
                <pc:docMk/>
                <pc:sldMk cId="696807524" sldId="270"/>
                <pc2:cmMk id="{C5D0CFD7-6575-42FB-83ED-4B7BAFC8E215}"/>
              </pc2:cmMkLst>
            </pc226:cmChg>
          </p:ext>
        </pc:extLst>
      </pc:sldChg>
      <pc:sldChg chg="modSp delCm">
        <pc:chgData name="Danielle Anthony" userId="79e593a9-c22a-4a71-ade7-cf24dbaa31fe" providerId="ADAL" clId="{A401BFDF-BEDE-4669-BE8A-109A5BCA248E}" dt="2024-10-09T11:06:07.111" v="110"/>
        <pc:sldMkLst>
          <pc:docMk/>
          <pc:sldMk cId="1043038577" sldId="275"/>
        </pc:sldMkLst>
        <pc:spChg chg="mod">
          <ac:chgData name="Danielle Anthony" userId="79e593a9-c22a-4a71-ade7-cf24dbaa31fe" providerId="ADAL" clId="{A401BFDF-BEDE-4669-BE8A-109A5BCA248E}" dt="2024-10-09T11:06:03.962" v="109" actId="20577"/>
          <ac:spMkLst>
            <pc:docMk/>
            <pc:sldMk cId="1043038577" sldId="275"/>
            <ac:spMk id="11" creationId="{D74F492D-21DA-A15A-27FA-C664336B1205}"/>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A401BFDF-BEDE-4669-BE8A-109A5BCA248E}" dt="2024-10-09T11:06:07.111" v="110"/>
              <pc2:cmMkLst xmlns:pc2="http://schemas.microsoft.com/office/powerpoint/2019/9/main/command">
                <pc:docMk/>
                <pc:sldMk cId="1043038577" sldId="275"/>
                <pc2:cmMk id="{0E1E6757-C795-4FBD-BE5B-92B41E849343}"/>
              </pc2:cmMkLst>
            </pc226:cmChg>
            <pc226:cmChg xmlns:pc226="http://schemas.microsoft.com/office/powerpoint/2022/06/main/command" chg="del">
              <pc226:chgData name="Danielle Anthony" userId="79e593a9-c22a-4a71-ade7-cf24dbaa31fe" providerId="ADAL" clId="{A401BFDF-BEDE-4669-BE8A-109A5BCA248E}" dt="2024-10-09T11:05:55.204" v="101"/>
              <pc2:cmMkLst xmlns:pc2="http://schemas.microsoft.com/office/powerpoint/2019/9/main/command">
                <pc:docMk/>
                <pc:sldMk cId="1043038577" sldId="275"/>
                <pc2:cmMk id="{3FD6518D-71A1-4D56-B1E3-50EA46F8467C}"/>
              </pc2:cmMkLst>
            </pc226:cmChg>
          </p:ext>
        </pc:extLst>
      </pc:sldChg>
      <pc:sldChg chg="delCm">
        <pc:chgData name="Danielle Anthony" userId="79e593a9-c22a-4a71-ade7-cf24dbaa31fe" providerId="ADAL" clId="{A401BFDF-BEDE-4669-BE8A-109A5BCA248E}" dt="2024-10-09T11:06:53.761" v="111"/>
        <pc:sldMkLst>
          <pc:docMk/>
          <pc:sldMk cId="1032135832" sldId="280"/>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A401BFDF-BEDE-4669-BE8A-109A5BCA248E}" dt="2024-10-09T11:06:53.761" v="111"/>
              <pc2:cmMkLst xmlns:pc2="http://schemas.microsoft.com/office/powerpoint/2019/9/main/command">
                <pc:docMk/>
                <pc:sldMk cId="1032135832" sldId="280"/>
                <pc2:cmMk id="{B3637385-12FE-43A1-B40B-1024CE4DAB44}"/>
              </pc2:cmMkLst>
            </pc226:cmChg>
          </p:ext>
        </pc:extLst>
      </pc:sldChg>
      <pc:sldChg chg="modSp mod delCm modCm">
        <pc:chgData name="Danielle Anthony" userId="79e593a9-c22a-4a71-ade7-cf24dbaa31fe" providerId="ADAL" clId="{A401BFDF-BEDE-4669-BE8A-109A5BCA248E}" dt="2024-10-09T11:03:36.192" v="59" actId="20577"/>
        <pc:sldMkLst>
          <pc:docMk/>
          <pc:sldMk cId="1452723514" sldId="285"/>
        </pc:sldMkLst>
        <pc:spChg chg="mod">
          <ac:chgData name="Danielle Anthony" userId="79e593a9-c22a-4a71-ade7-cf24dbaa31fe" providerId="ADAL" clId="{A401BFDF-BEDE-4669-BE8A-109A5BCA248E}" dt="2024-10-09T11:03:36.192" v="59" actId="20577"/>
          <ac:spMkLst>
            <pc:docMk/>
            <pc:sldMk cId="1452723514" sldId="285"/>
            <ac:spMk id="4" creationId="{246CE4CB-6211-79F8-6C9D-EF8A7B5FE1C5}"/>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A401BFDF-BEDE-4669-BE8A-109A5BCA248E}" dt="2024-10-09T11:03:04.699" v="47"/>
              <pc2:cmMkLst xmlns:pc2="http://schemas.microsoft.com/office/powerpoint/2019/9/main/command">
                <pc:docMk/>
                <pc:sldMk cId="1452723514" sldId="285"/>
                <pc2:cmMk id="{198AB8E2-6D6F-4BA3-BAD1-D867244D61BA}"/>
              </pc2:cmMkLst>
            </pc226:cmChg>
          </p:ext>
        </pc:extLst>
      </pc:sldChg>
      <pc:sldChg chg="modSp mod delCm modCm">
        <pc:chgData name="Danielle Anthony" userId="79e593a9-c22a-4a71-ade7-cf24dbaa31fe" providerId="ADAL" clId="{A401BFDF-BEDE-4669-BE8A-109A5BCA248E}" dt="2024-10-09T11:04:37.845" v="79"/>
        <pc:sldMkLst>
          <pc:docMk/>
          <pc:sldMk cId="1371971161" sldId="286"/>
        </pc:sldMkLst>
        <pc:spChg chg="mod">
          <ac:chgData name="Danielle Anthony" userId="79e593a9-c22a-4a71-ade7-cf24dbaa31fe" providerId="ADAL" clId="{A401BFDF-BEDE-4669-BE8A-109A5BCA248E}" dt="2024-10-09T11:04:28.891" v="76" actId="20577"/>
          <ac:spMkLst>
            <pc:docMk/>
            <pc:sldMk cId="1371971161" sldId="286"/>
            <ac:spMk id="2" creationId="{20E7BEFB-3D5F-FBDE-7417-CF746C91C609}"/>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A401BFDF-BEDE-4669-BE8A-109A5BCA248E}" dt="2024-10-09T11:04:34.357" v="77"/>
              <pc2:cmMkLst xmlns:pc2="http://schemas.microsoft.com/office/powerpoint/2019/9/main/command">
                <pc:docMk/>
                <pc:sldMk cId="1371971161" sldId="286"/>
                <pc2:cmMk id="{22D1090F-5B12-44EF-A51B-ED1C667165F0}"/>
              </pc2:cmMkLst>
            </pc226:cmChg>
            <pc226:cmChg xmlns:pc226="http://schemas.microsoft.com/office/powerpoint/2022/06/main/command" chg="del mod">
              <pc226:chgData name="Danielle Anthony" userId="79e593a9-c22a-4a71-ade7-cf24dbaa31fe" providerId="ADAL" clId="{A401BFDF-BEDE-4669-BE8A-109A5BCA248E}" dt="2024-10-09T11:04:36.030" v="78"/>
              <pc2:cmMkLst xmlns:pc2="http://schemas.microsoft.com/office/powerpoint/2019/9/main/command">
                <pc:docMk/>
                <pc:sldMk cId="1371971161" sldId="286"/>
                <pc2:cmMk id="{1ADB8EA3-8C8C-4E07-AE31-24DCD022126D}"/>
              </pc2:cmMkLst>
            </pc226:cmChg>
            <pc226:cmChg xmlns:pc226="http://schemas.microsoft.com/office/powerpoint/2022/06/main/command" chg="del mod">
              <pc226:chgData name="Danielle Anthony" userId="79e593a9-c22a-4a71-ade7-cf24dbaa31fe" providerId="ADAL" clId="{A401BFDF-BEDE-4669-BE8A-109A5BCA248E}" dt="2024-10-09T11:04:37.845" v="79"/>
              <pc2:cmMkLst xmlns:pc2="http://schemas.microsoft.com/office/powerpoint/2019/9/main/command">
                <pc:docMk/>
                <pc:sldMk cId="1371971161" sldId="286"/>
                <pc2:cmMk id="{25CC7DE0-5702-4890-9D23-06771CDD7A11}"/>
              </pc2:cmMkLst>
            </pc226:cmChg>
          </p:ext>
        </pc:extLst>
      </pc:sldChg>
    </pc:docChg>
  </pc:docChgLst>
  <pc:docChgLst>
    <pc:chgData name="Danielle Anthony" userId="79e593a9-c22a-4a71-ade7-cf24dbaa31fe" providerId="ADAL" clId="{241FA9B7-88F0-4FFB-9FB5-29B829E834CC}"/>
    <pc:docChg chg="custSel addSld modSld modMainMaster">
      <pc:chgData name="Danielle Anthony" userId="79e593a9-c22a-4a71-ade7-cf24dbaa31fe" providerId="ADAL" clId="{241FA9B7-88F0-4FFB-9FB5-29B829E834CC}" dt="2024-10-08T15:50:27.463" v="211" actId="20577"/>
      <pc:docMkLst>
        <pc:docMk/>
      </pc:docMkLst>
      <pc:sldChg chg="modSp mod">
        <pc:chgData name="Danielle Anthony" userId="79e593a9-c22a-4a71-ade7-cf24dbaa31fe" providerId="ADAL" clId="{241FA9B7-88F0-4FFB-9FB5-29B829E834CC}" dt="2024-10-08T14:50:18.306" v="180" actId="20577"/>
        <pc:sldMkLst>
          <pc:docMk/>
          <pc:sldMk cId="2349457456" sldId="265"/>
        </pc:sldMkLst>
        <pc:spChg chg="mod">
          <ac:chgData name="Danielle Anthony" userId="79e593a9-c22a-4a71-ade7-cf24dbaa31fe" providerId="ADAL" clId="{241FA9B7-88F0-4FFB-9FB5-29B829E834CC}" dt="2024-10-08T14:50:18.306" v="180" actId="20577"/>
          <ac:spMkLst>
            <pc:docMk/>
            <pc:sldMk cId="2349457456" sldId="265"/>
            <ac:spMk id="4" creationId="{31D9B0B9-DBAA-1E7A-285D-9E6B7CFE1C3A}"/>
          </ac:spMkLst>
        </pc:spChg>
      </pc:sldChg>
      <pc:sldChg chg="modSp mod">
        <pc:chgData name="Danielle Anthony" userId="79e593a9-c22a-4a71-ade7-cf24dbaa31fe" providerId="ADAL" clId="{241FA9B7-88F0-4FFB-9FB5-29B829E834CC}" dt="2024-10-08T14:48:13.927" v="171" actId="20577"/>
        <pc:sldMkLst>
          <pc:docMk/>
          <pc:sldMk cId="2636771666" sldId="268"/>
        </pc:sldMkLst>
        <pc:spChg chg="mod">
          <ac:chgData name="Danielle Anthony" userId="79e593a9-c22a-4a71-ade7-cf24dbaa31fe" providerId="ADAL" clId="{241FA9B7-88F0-4FFB-9FB5-29B829E834CC}" dt="2024-10-08T14:48:13.927" v="171" actId="20577"/>
          <ac:spMkLst>
            <pc:docMk/>
            <pc:sldMk cId="2636771666" sldId="268"/>
            <ac:spMk id="3" creationId="{E68035A6-0E9E-1C05-5C2C-8E88B212B70E}"/>
          </ac:spMkLst>
        </pc:spChg>
      </pc:sldChg>
      <pc:sldChg chg="modSp mod">
        <pc:chgData name="Danielle Anthony" userId="79e593a9-c22a-4a71-ade7-cf24dbaa31fe" providerId="ADAL" clId="{241FA9B7-88F0-4FFB-9FB5-29B829E834CC}" dt="2024-10-08T14:07:37.497" v="6" actId="20577"/>
        <pc:sldMkLst>
          <pc:docMk/>
          <pc:sldMk cId="4025361649" sldId="269"/>
        </pc:sldMkLst>
        <pc:spChg chg="mod">
          <ac:chgData name="Danielle Anthony" userId="79e593a9-c22a-4a71-ade7-cf24dbaa31fe" providerId="ADAL" clId="{241FA9B7-88F0-4FFB-9FB5-29B829E834CC}" dt="2024-10-08T14:07:37.497" v="6" actId="20577"/>
          <ac:spMkLst>
            <pc:docMk/>
            <pc:sldMk cId="4025361649" sldId="269"/>
            <ac:spMk id="5" creationId="{88E4D661-C6EE-C2AF-9CA9-A8DB020A32CD}"/>
          </ac:spMkLst>
        </pc:spChg>
      </pc:sldChg>
      <pc:sldChg chg="modSp mod">
        <pc:chgData name="Danielle Anthony" userId="79e593a9-c22a-4a71-ade7-cf24dbaa31fe" providerId="ADAL" clId="{241FA9B7-88F0-4FFB-9FB5-29B829E834CC}" dt="2024-10-08T14:51:47.707" v="195" actId="1038"/>
        <pc:sldMkLst>
          <pc:docMk/>
          <pc:sldMk cId="1718385468" sldId="271"/>
        </pc:sldMkLst>
        <pc:spChg chg="mod">
          <ac:chgData name="Danielle Anthony" userId="79e593a9-c22a-4a71-ade7-cf24dbaa31fe" providerId="ADAL" clId="{241FA9B7-88F0-4FFB-9FB5-29B829E834CC}" dt="2024-10-08T14:51:47.707" v="195" actId="1038"/>
          <ac:spMkLst>
            <pc:docMk/>
            <pc:sldMk cId="1718385468" sldId="271"/>
            <ac:spMk id="5" creationId="{6DDDED3A-643D-2297-CD3E-7A81FB875141}"/>
          </ac:spMkLst>
        </pc:spChg>
      </pc:sldChg>
      <pc:sldChg chg="modSp">
        <pc:chgData name="Danielle Anthony" userId="79e593a9-c22a-4a71-ade7-cf24dbaa31fe" providerId="ADAL" clId="{241FA9B7-88F0-4FFB-9FB5-29B829E834CC}" dt="2024-10-08T14:28:39.699" v="86" actId="20577"/>
        <pc:sldMkLst>
          <pc:docMk/>
          <pc:sldMk cId="1376344512" sldId="277"/>
        </pc:sldMkLst>
        <pc:spChg chg="mod">
          <ac:chgData name="Danielle Anthony" userId="79e593a9-c22a-4a71-ade7-cf24dbaa31fe" providerId="ADAL" clId="{241FA9B7-88F0-4FFB-9FB5-29B829E834CC}" dt="2024-10-08T14:28:39.699" v="86" actId="20577"/>
          <ac:spMkLst>
            <pc:docMk/>
            <pc:sldMk cId="1376344512" sldId="277"/>
            <ac:spMk id="3" creationId="{B425CD42-2718-A62B-59C9-B1B0D080036A}"/>
          </ac:spMkLst>
        </pc:spChg>
      </pc:sldChg>
      <pc:sldChg chg="delSp modSp mod">
        <pc:chgData name="Danielle Anthony" userId="79e593a9-c22a-4a71-ade7-cf24dbaa31fe" providerId="ADAL" clId="{241FA9B7-88F0-4FFB-9FB5-29B829E834CC}" dt="2024-10-08T14:52:01.265" v="198"/>
        <pc:sldMkLst>
          <pc:docMk/>
          <pc:sldMk cId="591007423" sldId="278"/>
        </pc:sldMkLst>
        <pc:spChg chg="del mod">
          <ac:chgData name="Danielle Anthony" userId="79e593a9-c22a-4a71-ade7-cf24dbaa31fe" providerId="ADAL" clId="{241FA9B7-88F0-4FFB-9FB5-29B829E834CC}" dt="2024-10-08T14:52:01.265" v="198"/>
          <ac:spMkLst>
            <pc:docMk/>
            <pc:sldMk cId="591007423" sldId="278"/>
            <ac:spMk id="7" creationId="{D82C75B7-1383-B6AB-BC23-C989AADDCE2E}"/>
          </ac:spMkLst>
        </pc:spChg>
      </pc:sldChg>
      <pc:sldChg chg="addSp delSp modSp mod">
        <pc:chgData name="Danielle Anthony" userId="79e593a9-c22a-4a71-ade7-cf24dbaa31fe" providerId="ADAL" clId="{241FA9B7-88F0-4FFB-9FB5-29B829E834CC}" dt="2024-10-08T15:50:27.463" v="211" actId="20577"/>
        <pc:sldMkLst>
          <pc:docMk/>
          <pc:sldMk cId="2227465090" sldId="284"/>
        </pc:sldMkLst>
        <pc:spChg chg="add mod">
          <ac:chgData name="Danielle Anthony" userId="79e593a9-c22a-4a71-ade7-cf24dbaa31fe" providerId="ADAL" clId="{241FA9B7-88F0-4FFB-9FB5-29B829E834CC}" dt="2024-10-08T15:50:27.463" v="211" actId="20577"/>
          <ac:spMkLst>
            <pc:docMk/>
            <pc:sldMk cId="2227465090" sldId="284"/>
            <ac:spMk id="2" creationId="{4E650909-40FF-2252-27D6-21F48F0B8A92}"/>
          </ac:spMkLst>
        </pc:spChg>
        <pc:spChg chg="del">
          <ac:chgData name="Danielle Anthony" userId="79e593a9-c22a-4a71-ade7-cf24dbaa31fe" providerId="ADAL" clId="{241FA9B7-88F0-4FFB-9FB5-29B829E834CC}" dt="2024-10-08T15:44:41.607" v="206" actId="478"/>
          <ac:spMkLst>
            <pc:docMk/>
            <pc:sldMk cId="2227465090" sldId="284"/>
            <ac:spMk id="12" creationId="{3DAEC184-955E-6274-C6F2-08F477A1D53E}"/>
          </ac:spMkLst>
        </pc:spChg>
      </pc:sldChg>
      <pc:sldChg chg="addSp delSp modSp add mod">
        <pc:chgData name="Danielle Anthony" userId="79e593a9-c22a-4a71-ade7-cf24dbaa31fe" providerId="ADAL" clId="{241FA9B7-88F0-4FFB-9FB5-29B829E834CC}" dt="2024-10-08T15:17:25.929" v="201" actId="255"/>
        <pc:sldMkLst>
          <pc:docMk/>
          <pc:sldMk cId="1452723514" sldId="285"/>
        </pc:sldMkLst>
        <pc:spChg chg="del">
          <ac:chgData name="Danielle Anthony" userId="79e593a9-c22a-4a71-ade7-cf24dbaa31fe" providerId="ADAL" clId="{241FA9B7-88F0-4FFB-9FB5-29B829E834CC}" dt="2024-10-08T14:25:13.173" v="9" actId="478"/>
          <ac:spMkLst>
            <pc:docMk/>
            <pc:sldMk cId="1452723514" sldId="285"/>
            <ac:spMk id="2" creationId="{963C6AA1-62DE-BC29-C3A2-787AE5333DE8}"/>
          </ac:spMkLst>
        </pc:spChg>
        <pc:spChg chg="add del mod">
          <ac:chgData name="Danielle Anthony" userId="79e593a9-c22a-4a71-ade7-cf24dbaa31fe" providerId="ADAL" clId="{241FA9B7-88F0-4FFB-9FB5-29B829E834CC}" dt="2024-10-08T14:25:45.685" v="52" actId="478"/>
          <ac:spMkLst>
            <pc:docMk/>
            <pc:sldMk cId="1452723514" sldId="285"/>
            <ac:spMk id="3" creationId="{43B19AF4-9D63-D0D2-ACE4-4F0664B09790}"/>
          </ac:spMkLst>
        </pc:spChg>
        <pc:spChg chg="add mod">
          <ac:chgData name="Danielle Anthony" userId="79e593a9-c22a-4a71-ade7-cf24dbaa31fe" providerId="ADAL" clId="{241FA9B7-88F0-4FFB-9FB5-29B829E834CC}" dt="2024-10-08T15:17:25.929" v="201" actId="255"/>
          <ac:spMkLst>
            <pc:docMk/>
            <pc:sldMk cId="1452723514" sldId="285"/>
            <ac:spMk id="4" creationId="{246CE4CB-6211-79F8-6C9D-EF8A7B5FE1C5}"/>
          </ac:spMkLst>
        </pc:spChg>
        <pc:spChg chg="mod">
          <ac:chgData name="Danielle Anthony" userId="79e593a9-c22a-4a71-ade7-cf24dbaa31fe" providerId="ADAL" clId="{241FA9B7-88F0-4FFB-9FB5-29B829E834CC}" dt="2024-10-08T14:07:44.383" v="8" actId="20577"/>
          <ac:spMkLst>
            <pc:docMk/>
            <pc:sldMk cId="1452723514" sldId="285"/>
            <ac:spMk id="5" creationId="{88E4D661-C6EE-C2AF-9CA9-A8DB020A32CD}"/>
          </ac:spMkLst>
        </pc:spChg>
      </pc:sldChg>
      <pc:sldChg chg="addSp modSp new mod">
        <pc:chgData name="Danielle Anthony" userId="79e593a9-c22a-4a71-ade7-cf24dbaa31fe" providerId="ADAL" clId="{241FA9B7-88F0-4FFB-9FB5-29B829E834CC}" dt="2024-10-08T15:17:33.779" v="203"/>
        <pc:sldMkLst>
          <pc:docMk/>
          <pc:sldMk cId="1371971161" sldId="286"/>
        </pc:sldMkLst>
        <pc:spChg chg="add mod">
          <ac:chgData name="Danielle Anthony" userId="79e593a9-c22a-4a71-ade7-cf24dbaa31fe" providerId="ADAL" clId="{241FA9B7-88F0-4FFB-9FB5-29B829E834CC}" dt="2024-10-08T15:17:33.779" v="203"/>
          <ac:spMkLst>
            <pc:docMk/>
            <pc:sldMk cId="1371971161" sldId="286"/>
            <ac:spMk id="2" creationId="{20E7BEFB-3D5F-FBDE-7417-CF746C91C609}"/>
          </ac:spMkLst>
        </pc:spChg>
      </pc:sldChg>
      <pc:sldChg chg="addSp modSp new mod">
        <pc:chgData name="Danielle Anthony" userId="79e593a9-c22a-4a71-ade7-cf24dbaa31fe" providerId="ADAL" clId="{241FA9B7-88F0-4FFB-9FB5-29B829E834CC}" dt="2024-10-08T15:17:39.698" v="205"/>
        <pc:sldMkLst>
          <pc:docMk/>
          <pc:sldMk cId="2950302569" sldId="287"/>
        </pc:sldMkLst>
        <pc:spChg chg="add mod">
          <ac:chgData name="Danielle Anthony" userId="79e593a9-c22a-4a71-ade7-cf24dbaa31fe" providerId="ADAL" clId="{241FA9B7-88F0-4FFB-9FB5-29B829E834CC}" dt="2024-10-08T15:17:39.698" v="205"/>
          <ac:spMkLst>
            <pc:docMk/>
            <pc:sldMk cId="2950302569" sldId="287"/>
            <ac:spMk id="2" creationId="{C3EC7459-7B9F-3763-64ED-F30B2C859FDF}"/>
          </ac:spMkLst>
        </pc:spChg>
      </pc:sldChg>
      <pc:sldMasterChg chg="addSp delSp modSp mod">
        <pc:chgData name="Danielle Anthony" userId="79e593a9-c22a-4a71-ade7-cf24dbaa31fe" providerId="ADAL" clId="{241FA9B7-88F0-4FFB-9FB5-29B829E834CC}" dt="2024-10-08T13:23:48.085" v="4"/>
        <pc:sldMasterMkLst>
          <pc:docMk/>
          <pc:sldMasterMk cId="573418837" sldId="2147483660"/>
        </pc:sldMasterMkLst>
        <pc:picChg chg="add del mod">
          <ac:chgData name="Danielle Anthony" userId="79e593a9-c22a-4a71-ade7-cf24dbaa31fe" providerId="ADAL" clId="{241FA9B7-88F0-4FFB-9FB5-29B829E834CC}" dt="2024-10-08T13:23:47.629" v="3" actId="478"/>
          <ac:picMkLst>
            <pc:docMk/>
            <pc:sldMasterMk cId="573418837" sldId="2147483660"/>
            <ac:picMk id="3" creationId="{3EFBEC69-555E-0094-705D-7C3A402E43E8}"/>
          </ac:picMkLst>
        </pc:picChg>
        <pc:picChg chg="add mod">
          <ac:chgData name="Danielle Anthony" userId="79e593a9-c22a-4a71-ade7-cf24dbaa31fe" providerId="ADAL" clId="{241FA9B7-88F0-4FFB-9FB5-29B829E834CC}" dt="2024-10-08T13:23:48.085" v="4"/>
          <ac:picMkLst>
            <pc:docMk/>
            <pc:sldMasterMk cId="573418837" sldId="2147483660"/>
            <ac:picMk id="4" creationId="{B12D79DA-5A52-FE2D-D3E0-E1E9500706FC}"/>
          </ac:picMkLst>
        </pc:picChg>
        <pc:picChg chg="del mod">
          <ac:chgData name="Danielle Anthony" userId="79e593a9-c22a-4a71-ade7-cf24dbaa31fe" providerId="ADAL" clId="{241FA9B7-88F0-4FFB-9FB5-29B829E834CC}" dt="2024-10-08T12:44:10.193" v="1" actId="478"/>
          <ac:picMkLst>
            <pc:docMk/>
            <pc:sldMasterMk cId="573418837" sldId="2147483660"/>
            <ac:picMk id="8" creationId="{F5B57CC5-E76C-028E-6E16-499CFC956527}"/>
          </ac:picMkLst>
        </pc:picChg>
      </pc:sldMasterChg>
    </pc:docChg>
  </pc:docChgLst>
  <pc:docChgLst>
    <pc:chgData name="Jane Brown" userId="679cb00a-96e1-43e5-b1b7-1f0ad3fe0ec6" providerId="ADAL" clId="{BCEE09D6-6963-446C-B4D8-57B59E6F5BCE}"/>
    <pc:docChg chg="undo custSel addSld modSld sldOrd modMainMaster">
      <pc:chgData name="Jane Brown" userId="679cb00a-96e1-43e5-b1b7-1f0ad3fe0ec6" providerId="ADAL" clId="{BCEE09D6-6963-446C-B4D8-57B59E6F5BCE}" dt="2024-10-03T06:40:22.985" v="920"/>
      <pc:docMkLst>
        <pc:docMk/>
      </pc:docMkLst>
      <pc:sldChg chg="addSp delSp modSp mod modAnim">
        <pc:chgData name="Jane Brown" userId="679cb00a-96e1-43e5-b1b7-1f0ad3fe0ec6" providerId="ADAL" clId="{BCEE09D6-6963-446C-B4D8-57B59E6F5BCE}" dt="2024-10-03T06:39:56.713" v="918" actId="20577"/>
        <pc:sldMkLst>
          <pc:docMk/>
          <pc:sldMk cId="3141485382" sldId="264"/>
        </pc:sldMkLst>
        <pc:spChg chg="del mod">
          <ac:chgData name="Jane Brown" userId="679cb00a-96e1-43e5-b1b7-1f0ad3fe0ec6" providerId="ADAL" clId="{BCEE09D6-6963-446C-B4D8-57B59E6F5BCE}" dt="2024-10-02T11:53:02.470" v="224" actId="478"/>
          <ac:spMkLst>
            <pc:docMk/>
            <pc:sldMk cId="3141485382" sldId="264"/>
            <ac:spMk id="2" creationId="{E8129E07-2BC1-FBC5-BD25-7893B5F5B955}"/>
          </ac:spMkLst>
        </pc:spChg>
        <pc:spChg chg="add mod">
          <ac:chgData name="Jane Brown" userId="679cb00a-96e1-43e5-b1b7-1f0ad3fe0ec6" providerId="ADAL" clId="{BCEE09D6-6963-446C-B4D8-57B59E6F5BCE}" dt="2024-10-02T11:50:52.904" v="181" actId="552"/>
          <ac:spMkLst>
            <pc:docMk/>
            <pc:sldMk cId="3141485382" sldId="264"/>
            <ac:spMk id="3" creationId="{D557404F-1F5D-71BD-1385-E239CE3B422F}"/>
          </ac:spMkLst>
        </pc:spChg>
        <pc:spChg chg="add mod">
          <ac:chgData name="Jane Brown" userId="679cb00a-96e1-43e5-b1b7-1f0ad3fe0ec6" providerId="ADAL" clId="{BCEE09D6-6963-446C-B4D8-57B59E6F5BCE}" dt="2024-10-03T06:39:56.713" v="918" actId="20577"/>
          <ac:spMkLst>
            <pc:docMk/>
            <pc:sldMk cId="3141485382" sldId="264"/>
            <ac:spMk id="5" creationId="{3E85AC0D-51F6-25D0-EBC9-E39BEE25822D}"/>
          </ac:spMkLst>
        </pc:spChg>
        <pc:spChg chg="del">
          <ac:chgData name="Jane Brown" userId="679cb00a-96e1-43e5-b1b7-1f0ad3fe0ec6" providerId="ADAL" clId="{BCEE09D6-6963-446C-B4D8-57B59E6F5BCE}" dt="2024-10-02T11:47:34.897" v="145" actId="478"/>
          <ac:spMkLst>
            <pc:docMk/>
            <pc:sldMk cId="3141485382" sldId="264"/>
            <ac:spMk id="11" creationId="{704BDD99-066F-826D-CBE8-2587C56779FB}"/>
          </ac:spMkLst>
        </pc:spChg>
        <pc:grpChg chg="add del mod">
          <ac:chgData name="Jane Brown" userId="679cb00a-96e1-43e5-b1b7-1f0ad3fe0ec6" providerId="ADAL" clId="{BCEE09D6-6963-446C-B4D8-57B59E6F5BCE}" dt="2024-10-02T11:53:57.094" v="268" actId="478"/>
          <ac:grpSpMkLst>
            <pc:docMk/>
            <pc:sldMk cId="3141485382" sldId="264"/>
            <ac:grpSpMk id="13" creationId="{D5DFE59E-9470-A5A2-4414-0468D8186AE2}"/>
          </ac:grpSpMkLst>
        </pc:grpChg>
        <pc:picChg chg="add mod">
          <ac:chgData name="Jane Brown" userId="679cb00a-96e1-43e5-b1b7-1f0ad3fe0ec6" providerId="ADAL" clId="{BCEE09D6-6963-446C-B4D8-57B59E6F5BCE}" dt="2024-10-02T11:53:03.349" v="225"/>
          <ac:picMkLst>
            <pc:docMk/>
            <pc:sldMk cId="3141485382" sldId="264"/>
            <ac:picMk id="6" creationId="{B301D0F0-57B4-95A9-43B4-D051B56469AC}"/>
          </ac:picMkLst>
        </pc:picChg>
        <pc:picChg chg="add mod">
          <ac:chgData name="Jane Brown" userId="679cb00a-96e1-43e5-b1b7-1f0ad3fe0ec6" providerId="ADAL" clId="{BCEE09D6-6963-446C-B4D8-57B59E6F5BCE}" dt="2024-10-02T11:53:03.349" v="225"/>
          <ac:picMkLst>
            <pc:docMk/>
            <pc:sldMk cId="3141485382" sldId="264"/>
            <ac:picMk id="7" creationId="{F3000172-DB19-4B19-F7AF-8B68894B011C}"/>
          </ac:picMkLst>
        </pc:picChg>
        <pc:picChg chg="add mod">
          <ac:chgData name="Jane Brown" userId="679cb00a-96e1-43e5-b1b7-1f0ad3fe0ec6" providerId="ADAL" clId="{BCEE09D6-6963-446C-B4D8-57B59E6F5BCE}" dt="2024-10-02T11:53:03.349" v="225"/>
          <ac:picMkLst>
            <pc:docMk/>
            <pc:sldMk cId="3141485382" sldId="264"/>
            <ac:picMk id="8" creationId="{6BCE1799-6BC4-80C5-CF2C-7372C4ED6C84}"/>
          </ac:picMkLst>
        </pc:picChg>
        <pc:picChg chg="add mod">
          <ac:chgData name="Jane Brown" userId="679cb00a-96e1-43e5-b1b7-1f0ad3fe0ec6" providerId="ADAL" clId="{BCEE09D6-6963-446C-B4D8-57B59E6F5BCE}" dt="2024-10-02T11:53:03.349" v="225"/>
          <ac:picMkLst>
            <pc:docMk/>
            <pc:sldMk cId="3141485382" sldId="264"/>
            <ac:picMk id="9" creationId="{234EB0E9-4192-5896-821E-48D5602A5337}"/>
          </ac:picMkLst>
        </pc:picChg>
        <pc:picChg chg="add mod">
          <ac:chgData name="Jane Brown" userId="679cb00a-96e1-43e5-b1b7-1f0ad3fe0ec6" providerId="ADAL" clId="{BCEE09D6-6963-446C-B4D8-57B59E6F5BCE}" dt="2024-10-02T11:53:03.349" v="225"/>
          <ac:picMkLst>
            <pc:docMk/>
            <pc:sldMk cId="3141485382" sldId="264"/>
            <ac:picMk id="10" creationId="{4A7AE5A2-A35C-2795-8D40-53557A5E2298}"/>
          </ac:picMkLst>
        </pc:picChg>
        <pc:picChg chg="add mod">
          <ac:chgData name="Jane Brown" userId="679cb00a-96e1-43e5-b1b7-1f0ad3fe0ec6" providerId="ADAL" clId="{BCEE09D6-6963-446C-B4D8-57B59E6F5BCE}" dt="2024-10-02T11:53:03.349" v="225"/>
          <ac:picMkLst>
            <pc:docMk/>
            <pc:sldMk cId="3141485382" sldId="264"/>
            <ac:picMk id="12" creationId="{BE2EB7C9-8160-B7B3-35F7-C5EAB77BB48F}"/>
          </ac:picMkLst>
        </pc:picChg>
        <pc:picChg chg="mod">
          <ac:chgData name="Jane Brown" userId="679cb00a-96e1-43e5-b1b7-1f0ad3fe0ec6" providerId="ADAL" clId="{BCEE09D6-6963-446C-B4D8-57B59E6F5BCE}" dt="2024-10-02T11:53:55.334" v="267"/>
          <ac:picMkLst>
            <pc:docMk/>
            <pc:sldMk cId="3141485382" sldId="264"/>
            <ac:picMk id="14" creationId="{6DC34C1D-CCEF-EDCA-2F48-47223FADBA31}"/>
          </ac:picMkLst>
        </pc:picChg>
        <pc:picChg chg="mod">
          <ac:chgData name="Jane Brown" userId="679cb00a-96e1-43e5-b1b7-1f0ad3fe0ec6" providerId="ADAL" clId="{BCEE09D6-6963-446C-B4D8-57B59E6F5BCE}" dt="2024-10-02T11:53:55.334" v="267"/>
          <ac:picMkLst>
            <pc:docMk/>
            <pc:sldMk cId="3141485382" sldId="264"/>
            <ac:picMk id="15" creationId="{54B35F6B-CCFE-7E21-3D83-A0956D639F5E}"/>
          </ac:picMkLst>
        </pc:picChg>
        <pc:picChg chg="mod">
          <ac:chgData name="Jane Brown" userId="679cb00a-96e1-43e5-b1b7-1f0ad3fe0ec6" providerId="ADAL" clId="{BCEE09D6-6963-446C-B4D8-57B59E6F5BCE}" dt="2024-10-02T11:53:55.334" v="267"/>
          <ac:picMkLst>
            <pc:docMk/>
            <pc:sldMk cId="3141485382" sldId="264"/>
            <ac:picMk id="16" creationId="{99752F80-06F5-4C4A-23DE-782E7F319939}"/>
          </ac:picMkLst>
        </pc:picChg>
        <pc:picChg chg="mod">
          <ac:chgData name="Jane Brown" userId="679cb00a-96e1-43e5-b1b7-1f0ad3fe0ec6" providerId="ADAL" clId="{BCEE09D6-6963-446C-B4D8-57B59E6F5BCE}" dt="2024-10-02T11:53:55.334" v="267"/>
          <ac:picMkLst>
            <pc:docMk/>
            <pc:sldMk cId="3141485382" sldId="264"/>
            <ac:picMk id="17" creationId="{DF72B157-48C2-8339-F4B8-ACDD2FC8A92D}"/>
          </ac:picMkLst>
        </pc:picChg>
        <pc:picChg chg="mod">
          <ac:chgData name="Jane Brown" userId="679cb00a-96e1-43e5-b1b7-1f0ad3fe0ec6" providerId="ADAL" clId="{BCEE09D6-6963-446C-B4D8-57B59E6F5BCE}" dt="2024-10-02T11:53:55.334" v="267"/>
          <ac:picMkLst>
            <pc:docMk/>
            <pc:sldMk cId="3141485382" sldId="264"/>
            <ac:picMk id="18" creationId="{D204C07D-502E-8049-1FC6-7AAB179798DC}"/>
          </ac:picMkLst>
        </pc:picChg>
        <pc:picChg chg="mod">
          <ac:chgData name="Jane Brown" userId="679cb00a-96e1-43e5-b1b7-1f0ad3fe0ec6" providerId="ADAL" clId="{BCEE09D6-6963-446C-B4D8-57B59E6F5BCE}" dt="2024-10-02T11:53:55.334" v="267"/>
          <ac:picMkLst>
            <pc:docMk/>
            <pc:sldMk cId="3141485382" sldId="264"/>
            <ac:picMk id="19" creationId="{13ECF35E-2FC7-4C20-BB66-D90DE0C41552}"/>
          </ac:picMkLst>
        </pc:picChg>
        <pc:picChg chg="mod">
          <ac:chgData name="Jane Brown" userId="679cb00a-96e1-43e5-b1b7-1f0ad3fe0ec6" providerId="ADAL" clId="{BCEE09D6-6963-446C-B4D8-57B59E6F5BCE}" dt="2024-10-02T11:53:55.334" v="267"/>
          <ac:picMkLst>
            <pc:docMk/>
            <pc:sldMk cId="3141485382" sldId="264"/>
            <ac:picMk id="20" creationId="{1CBECE3F-1E50-D44B-94B8-34B200DA85BD}"/>
          </ac:picMkLst>
        </pc:picChg>
        <pc:picChg chg="mod">
          <ac:chgData name="Jane Brown" userId="679cb00a-96e1-43e5-b1b7-1f0ad3fe0ec6" providerId="ADAL" clId="{BCEE09D6-6963-446C-B4D8-57B59E6F5BCE}" dt="2024-10-02T11:53:55.334" v="267"/>
          <ac:picMkLst>
            <pc:docMk/>
            <pc:sldMk cId="3141485382" sldId="264"/>
            <ac:picMk id="21" creationId="{5483F319-973E-AE8E-A5AB-E7FC079946B4}"/>
          </ac:picMkLst>
        </pc:picChg>
        <pc:picChg chg="mod">
          <ac:chgData name="Jane Brown" userId="679cb00a-96e1-43e5-b1b7-1f0ad3fe0ec6" providerId="ADAL" clId="{BCEE09D6-6963-446C-B4D8-57B59E6F5BCE}" dt="2024-10-02T11:53:55.334" v="267"/>
          <ac:picMkLst>
            <pc:docMk/>
            <pc:sldMk cId="3141485382" sldId="264"/>
            <ac:picMk id="22" creationId="{1B02AAB6-26E2-ABCC-B1C2-5A12F2F612E8}"/>
          </ac:picMkLst>
        </pc:picChg>
        <pc:picChg chg="mod">
          <ac:chgData name="Jane Brown" userId="679cb00a-96e1-43e5-b1b7-1f0ad3fe0ec6" providerId="ADAL" clId="{BCEE09D6-6963-446C-B4D8-57B59E6F5BCE}" dt="2024-10-02T11:53:55.334" v="267"/>
          <ac:picMkLst>
            <pc:docMk/>
            <pc:sldMk cId="3141485382" sldId="264"/>
            <ac:picMk id="23" creationId="{5D387EE8-CC44-3B64-EE5C-76F3B0317317}"/>
          </ac:picMkLst>
        </pc:picChg>
        <pc:picChg chg="mod">
          <ac:chgData name="Jane Brown" userId="679cb00a-96e1-43e5-b1b7-1f0ad3fe0ec6" providerId="ADAL" clId="{BCEE09D6-6963-446C-B4D8-57B59E6F5BCE}" dt="2024-10-02T11:53:55.334" v="267"/>
          <ac:picMkLst>
            <pc:docMk/>
            <pc:sldMk cId="3141485382" sldId="264"/>
            <ac:picMk id="24" creationId="{15CC3F67-D287-B320-757A-7FF072AE99DA}"/>
          </ac:picMkLst>
        </pc:picChg>
        <pc:picChg chg="mod">
          <ac:chgData name="Jane Brown" userId="679cb00a-96e1-43e5-b1b7-1f0ad3fe0ec6" providerId="ADAL" clId="{BCEE09D6-6963-446C-B4D8-57B59E6F5BCE}" dt="2024-10-02T11:53:55.334" v="267"/>
          <ac:picMkLst>
            <pc:docMk/>
            <pc:sldMk cId="3141485382" sldId="264"/>
            <ac:picMk id="25" creationId="{DB95590C-E878-E8CD-913E-C92CE6011752}"/>
          </ac:picMkLst>
        </pc:picChg>
        <pc:picChg chg="mod">
          <ac:chgData name="Jane Brown" userId="679cb00a-96e1-43e5-b1b7-1f0ad3fe0ec6" providerId="ADAL" clId="{BCEE09D6-6963-446C-B4D8-57B59E6F5BCE}" dt="2024-10-02T11:53:55.334" v="267"/>
          <ac:picMkLst>
            <pc:docMk/>
            <pc:sldMk cId="3141485382" sldId="264"/>
            <ac:picMk id="26" creationId="{61798E06-3F9E-D2BB-EB15-1EF7BF9E7EF6}"/>
          </ac:picMkLst>
        </pc:picChg>
        <pc:picChg chg="mod">
          <ac:chgData name="Jane Brown" userId="679cb00a-96e1-43e5-b1b7-1f0ad3fe0ec6" providerId="ADAL" clId="{BCEE09D6-6963-446C-B4D8-57B59E6F5BCE}" dt="2024-10-02T11:53:55.334" v="267"/>
          <ac:picMkLst>
            <pc:docMk/>
            <pc:sldMk cId="3141485382" sldId="264"/>
            <ac:picMk id="27" creationId="{31B1E215-3439-28D3-D18B-DC7AA982354A}"/>
          </ac:picMkLst>
        </pc:picChg>
        <pc:picChg chg="mod">
          <ac:chgData name="Jane Brown" userId="679cb00a-96e1-43e5-b1b7-1f0ad3fe0ec6" providerId="ADAL" clId="{BCEE09D6-6963-446C-B4D8-57B59E6F5BCE}" dt="2024-10-02T11:53:55.334" v="267"/>
          <ac:picMkLst>
            <pc:docMk/>
            <pc:sldMk cId="3141485382" sldId="264"/>
            <ac:picMk id="28" creationId="{A9E24719-49A1-33AE-C082-B517B370BA5B}"/>
          </ac:picMkLst>
        </pc:picChg>
        <pc:cxnChg chg="add del mod">
          <ac:chgData name="Jane Brown" userId="679cb00a-96e1-43e5-b1b7-1f0ad3fe0ec6" providerId="ADAL" clId="{BCEE09D6-6963-446C-B4D8-57B59E6F5BCE}" dt="2024-10-02T11:51:06.545" v="184" actId="478"/>
          <ac:cxnSpMkLst>
            <pc:docMk/>
            <pc:sldMk cId="3141485382" sldId="264"/>
            <ac:cxnSpMk id="4" creationId="{A69486D5-9AA4-3ED0-0A81-A8FADB869EB0}"/>
          </ac:cxnSpMkLst>
        </pc:cxnChg>
        <pc:cxnChg chg="add del mod">
          <ac:chgData name="Jane Brown" userId="679cb00a-96e1-43e5-b1b7-1f0ad3fe0ec6" providerId="ADAL" clId="{BCEE09D6-6963-446C-B4D8-57B59E6F5BCE}" dt="2024-10-02T11:55:58.400" v="377" actId="478"/>
          <ac:cxnSpMkLst>
            <pc:docMk/>
            <pc:sldMk cId="3141485382" sldId="264"/>
            <ac:cxnSpMk id="29" creationId="{0176FD45-54EE-7868-ABBA-8E7CA128471E}"/>
          </ac:cxnSpMkLst>
        </pc:cxnChg>
      </pc:sldChg>
      <pc:sldChg chg="addSp delSp modSp mod">
        <pc:chgData name="Jane Brown" userId="679cb00a-96e1-43e5-b1b7-1f0ad3fe0ec6" providerId="ADAL" clId="{BCEE09D6-6963-446C-B4D8-57B59E6F5BCE}" dt="2024-10-02T11:56:03.752" v="379" actId="478"/>
        <pc:sldMkLst>
          <pc:docMk/>
          <pc:sldMk cId="2349457456" sldId="265"/>
        </pc:sldMkLst>
        <pc:spChg chg="add mod">
          <ac:chgData name="Jane Brown" userId="679cb00a-96e1-43e5-b1b7-1f0ad3fe0ec6" providerId="ADAL" clId="{BCEE09D6-6963-446C-B4D8-57B59E6F5BCE}" dt="2024-10-02T11:51:25.112" v="188" actId="552"/>
          <ac:spMkLst>
            <pc:docMk/>
            <pc:sldMk cId="2349457456" sldId="265"/>
            <ac:spMk id="2" creationId="{9099CD61-2C0D-2555-B90D-FBC731CEDB09}"/>
          </ac:spMkLst>
        </pc:spChg>
        <pc:spChg chg="del">
          <ac:chgData name="Jane Brown" userId="679cb00a-96e1-43e5-b1b7-1f0ad3fe0ec6" providerId="ADAL" clId="{BCEE09D6-6963-446C-B4D8-57B59E6F5BCE}" dt="2024-10-02T11:49:36.518" v="161" actId="478"/>
          <ac:spMkLst>
            <pc:docMk/>
            <pc:sldMk cId="2349457456" sldId="265"/>
            <ac:spMk id="3" creationId="{67EEF999-7A4C-2A32-E01C-44B7103EFADC}"/>
          </ac:spMkLst>
        </pc:spChg>
        <pc:spChg chg="mod">
          <ac:chgData name="Jane Brown" userId="679cb00a-96e1-43e5-b1b7-1f0ad3fe0ec6" providerId="ADAL" clId="{BCEE09D6-6963-446C-B4D8-57B59E6F5BCE}" dt="2024-10-02T11:55:15.965" v="372" actId="20577"/>
          <ac:spMkLst>
            <pc:docMk/>
            <pc:sldMk cId="2349457456" sldId="265"/>
            <ac:spMk id="4" creationId="{31D9B0B9-DBAA-1E7A-285D-9E6B7CFE1C3A}"/>
          </ac:spMkLst>
        </pc:spChg>
        <pc:grpChg chg="add del mod">
          <ac:chgData name="Jane Brown" userId="679cb00a-96e1-43e5-b1b7-1f0ad3fe0ec6" providerId="ADAL" clId="{BCEE09D6-6963-446C-B4D8-57B59E6F5BCE}" dt="2024-10-02T11:54:02.742" v="270" actId="478"/>
          <ac:grpSpMkLst>
            <pc:docMk/>
            <pc:sldMk cId="2349457456" sldId="265"/>
            <ac:grpSpMk id="6" creationId="{01028BDB-C110-9839-A561-497F4D3E3715}"/>
          </ac:grpSpMkLst>
        </pc:grpChg>
        <pc:picChg chg="mod">
          <ac:chgData name="Jane Brown" userId="679cb00a-96e1-43e5-b1b7-1f0ad3fe0ec6" providerId="ADAL" clId="{BCEE09D6-6963-446C-B4D8-57B59E6F5BCE}" dt="2024-10-02T11:53:59.505" v="269"/>
          <ac:picMkLst>
            <pc:docMk/>
            <pc:sldMk cId="2349457456" sldId="265"/>
            <ac:picMk id="7" creationId="{D22FA5D3-5D4D-226A-EE31-834EA407F35B}"/>
          </ac:picMkLst>
        </pc:picChg>
        <pc:picChg chg="mod">
          <ac:chgData name="Jane Brown" userId="679cb00a-96e1-43e5-b1b7-1f0ad3fe0ec6" providerId="ADAL" clId="{BCEE09D6-6963-446C-B4D8-57B59E6F5BCE}" dt="2024-10-02T11:53:59.505" v="269"/>
          <ac:picMkLst>
            <pc:docMk/>
            <pc:sldMk cId="2349457456" sldId="265"/>
            <ac:picMk id="8" creationId="{A6A4B64F-C8D3-9826-594A-81C7804CFCBA}"/>
          </ac:picMkLst>
        </pc:picChg>
        <pc:picChg chg="mod">
          <ac:chgData name="Jane Brown" userId="679cb00a-96e1-43e5-b1b7-1f0ad3fe0ec6" providerId="ADAL" clId="{BCEE09D6-6963-446C-B4D8-57B59E6F5BCE}" dt="2024-10-02T11:53:59.505" v="269"/>
          <ac:picMkLst>
            <pc:docMk/>
            <pc:sldMk cId="2349457456" sldId="265"/>
            <ac:picMk id="9" creationId="{F7C221F8-2106-E386-140A-A78B1E8251BF}"/>
          </ac:picMkLst>
        </pc:picChg>
        <pc:picChg chg="mod">
          <ac:chgData name="Jane Brown" userId="679cb00a-96e1-43e5-b1b7-1f0ad3fe0ec6" providerId="ADAL" clId="{BCEE09D6-6963-446C-B4D8-57B59E6F5BCE}" dt="2024-10-02T11:53:59.505" v="269"/>
          <ac:picMkLst>
            <pc:docMk/>
            <pc:sldMk cId="2349457456" sldId="265"/>
            <ac:picMk id="10" creationId="{8CA9D9AE-C360-50F4-7206-82EDC0101245}"/>
          </ac:picMkLst>
        </pc:picChg>
        <pc:picChg chg="mod">
          <ac:chgData name="Jane Brown" userId="679cb00a-96e1-43e5-b1b7-1f0ad3fe0ec6" providerId="ADAL" clId="{BCEE09D6-6963-446C-B4D8-57B59E6F5BCE}" dt="2024-10-02T11:53:59.505" v="269"/>
          <ac:picMkLst>
            <pc:docMk/>
            <pc:sldMk cId="2349457456" sldId="265"/>
            <ac:picMk id="11" creationId="{1206F376-CD86-3CA0-CFBA-7F4B4728B44D}"/>
          </ac:picMkLst>
        </pc:picChg>
        <pc:picChg chg="mod">
          <ac:chgData name="Jane Brown" userId="679cb00a-96e1-43e5-b1b7-1f0ad3fe0ec6" providerId="ADAL" clId="{BCEE09D6-6963-446C-B4D8-57B59E6F5BCE}" dt="2024-10-02T11:53:59.505" v="269"/>
          <ac:picMkLst>
            <pc:docMk/>
            <pc:sldMk cId="2349457456" sldId="265"/>
            <ac:picMk id="12" creationId="{13ACA546-1DF1-55CB-E6D0-D3345D2C554B}"/>
          </ac:picMkLst>
        </pc:picChg>
        <pc:picChg chg="mod">
          <ac:chgData name="Jane Brown" userId="679cb00a-96e1-43e5-b1b7-1f0ad3fe0ec6" providerId="ADAL" clId="{BCEE09D6-6963-446C-B4D8-57B59E6F5BCE}" dt="2024-10-02T11:53:59.505" v="269"/>
          <ac:picMkLst>
            <pc:docMk/>
            <pc:sldMk cId="2349457456" sldId="265"/>
            <ac:picMk id="13" creationId="{C194954C-E247-E865-84DF-5DD1BF265AA5}"/>
          </ac:picMkLst>
        </pc:picChg>
        <pc:picChg chg="mod">
          <ac:chgData name="Jane Brown" userId="679cb00a-96e1-43e5-b1b7-1f0ad3fe0ec6" providerId="ADAL" clId="{BCEE09D6-6963-446C-B4D8-57B59E6F5BCE}" dt="2024-10-02T11:53:59.505" v="269"/>
          <ac:picMkLst>
            <pc:docMk/>
            <pc:sldMk cId="2349457456" sldId="265"/>
            <ac:picMk id="14" creationId="{2B822663-9782-FE58-AAE9-C076CBD71BC8}"/>
          </ac:picMkLst>
        </pc:picChg>
        <pc:picChg chg="mod">
          <ac:chgData name="Jane Brown" userId="679cb00a-96e1-43e5-b1b7-1f0ad3fe0ec6" providerId="ADAL" clId="{BCEE09D6-6963-446C-B4D8-57B59E6F5BCE}" dt="2024-10-02T11:53:59.505" v="269"/>
          <ac:picMkLst>
            <pc:docMk/>
            <pc:sldMk cId="2349457456" sldId="265"/>
            <ac:picMk id="15" creationId="{199793E7-0856-98F6-1790-BDE62B85A121}"/>
          </ac:picMkLst>
        </pc:picChg>
        <pc:picChg chg="mod">
          <ac:chgData name="Jane Brown" userId="679cb00a-96e1-43e5-b1b7-1f0ad3fe0ec6" providerId="ADAL" clId="{BCEE09D6-6963-446C-B4D8-57B59E6F5BCE}" dt="2024-10-02T11:53:59.505" v="269"/>
          <ac:picMkLst>
            <pc:docMk/>
            <pc:sldMk cId="2349457456" sldId="265"/>
            <ac:picMk id="16" creationId="{73936EF3-462E-7DF4-6D37-4656F82E9797}"/>
          </ac:picMkLst>
        </pc:picChg>
        <pc:picChg chg="mod">
          <ac:chgData name="Jane Brown" userId="679cb00a-96e1-43e5-b1b7-1f0ad3fe0ec6" providerId="ADAL" clId="{BCEE09D6-6963-446C-B4D8-57B59E6F5BCE}" dt="2024-10-02T11:53:59.505" v="269"/>
          <ac:picMkLst>
            <pc:docMk/>
            <pc:sldMk cId="2349457456" sldId="265"/>
            <ac:picMk id="17" creationId="{3ECD8D67-FB2F-F731-3B2C-3B36F00094EE}"/>
          </ac:picMkLst>
        </pc:picChg>
        <pc:picChg chg="mod">
          <ac:chgData name="Jane Brown" userId="679cb00a-96e1-43e5-b1b7-1f0ad3fe0ec6" providerId="ADAL" clId="{BCEE09D6-6963-446C-B4D8-57B59E6F5BCE}" dt="2024-10-02T11:53:59.505" v="269"/>
          <ac:picMkLst>
            <pc:docMk/>
            <pc:sldMk cId="2349457456" sldId="265"/>
            <ac:picMk id="18" creationId="{4BAC68CE-10FB-C17F-AA72-12B6F21F4A8C}"/>
          </ac:picMkLst>
        </pc:picChg>
        <pc:picChg chg="mod">
          <ac:chgData name="Jane Brown" userId="679cb00a-96e1-43e5-b1b7-1f0ad3fe0ec6" providerId="ADAL" clId="{BCEE09D6-6963-446C-B4D8-57B59E6F5BCE}" dt="2024-10-02T11:53:59.505" v="269"/>
          <ac:picMkLst>
            <pc:docMk/>
            <pc:sldMk cId="2349457456" sldId="265"/>
            <ac:picMk id="19" creationId="{583909AA-2C46-1FB0-7B94-C3A7BE9D17D1}"/>
          </ac:picMkLst>
        </pc:picChg>
        <pc:picChg chg="mod">
          <ac:chgData name="Jane Brown" userId="679cb00a-96e1-43e5-b1b7-1f0ad3fe0ec6" providerId="ADAL" clId="{BCEE09D6-6963-446C-B4D8-57B59E6F5BCE}" dt="2024-10-02T11:53:59.505" v="269"/>
          <ac:picMkLst>
            <pc:docMk/>
            <pc:sldMk cId="2349457456" sldId="265"/>
            <ac:picMk id="20" creationId="{AE049760-4D47-3CEF-A135-B9580DF60747}"/>
          </ac:picMkLst>
        </pc:picChg>
        <pc:picChg chg="mod">
          <ac:chgData name="Jane Brown" userId="679cb00a-96e1-43e5-b1b7-1f0ad3fe0ec6" providerId="ADAL" clId="{BCEE09D6-6963-446C-B4D8-57B59E6F5BCE}" dt="2024-10-02T11:53:59.505" v="269"/>
          <ac:picMkLst>
            <pc:docMk/>
            <pc:sldMk cId="2349457456" sldId="265"/>
            <ac:picMk id="21" creationId="{F8FACF59-60C7-1898-7A79-2E8A2C169F4F}"/>
          </ac:picMkLst>
        </pc:picChg>
        <pc:cxnChg chg="add del mod">
          <ac:chgData name="Jane Brown" userId="679cb00a-96e1-43e5-b1b7-1f0ad3fe0ec6" providerId="ADAL" clId="{BCEE09D6-6963-446C-B4D8-57B59E6F5BCE}" dt="2024-10-02T11:51:38.176" v="192" actId="478"/>
          <ac:cxnSpMkLst>
            <pc:docMk/>
            <pc:sldMk cId="2349457456" sldId="265"/>
            <ac:cxnSpMk id="5" creationId="{1A7F7BB6-C35A-248F-B2B8-203D0FFCB093}"/>
          </ac:cxnSpMkLst>
        </pc:cxnChg>
        <pc:cxnChg chg="add del mod">
          <ac:chgData name="Jane Brown" userId="679cb00a-96e1-43e5-b1b7-1f0ad3fe0ec6" providerId="ADAL" clId="{BCEE09D6-6963-446C-B4D8-57B59E6F5BCE}" dt="2024-10-02T11:56:03.752" v="379" actId="478"/>
          <ac:cxnSpMkLst>
            <pc:docMk/>
            <pc:sldMk cId="2349457456" sldId="265"/>
            <ac:cxnSpMk id="22" creationId="{0A0721AC-9AAA-70F0-15F2-DE6FECEC0519}"/>
          </ac:cxnSpMkLst>
        </pc:cxnChg>
      </pc:sldChg>
      <pc:sldChg chg="addSp delSp modSp mod">
        <pc:chgData name="Jane Brown" userId="679cb00a-96e1-43e5-b1b7-1f0ad3fe0ec6" providerId="ADAL" clId="{BCEE09D6-6963-446C-B4D8-57B59E6F5BCE}" dt="2024-10-02T12:17:02.589" v="850" actId="20577"/>
        <pc:sldMkLst>
          <pc:docMk/>
          <pc:sldMk cId="1502032563" sldId="266"/>
        </pc:sldMkLst>
        <pc:spChg chg="del">
          <ac:chgData name="Jane Brown" userId="679cb00a-96e1-43e5-b1b7-1f0ad3fe0ec6" providerId="ADAL" clId="{BCEE09D6-6963-446C-B4D8-57B59E6F5BCE}" dt="2024-10-02T11:50:12.892" v="171" actId="478"/>
          <ac:spMkLst>
            <pc:docMk/>
            <pc:sldMk cId="1502032563" sldId="266"/>
            <ac:spMk id="2" creationId="{31974E75-3EF1-2C15-C137-AB63F0C30AEC}"/>
          </ac:spMkLst>
        </pc:spChg>
        <pc:spChg chg="add mod">
          <ac:chgData name="Jane Brown" userId="679cb00a-96e1-43e5-b1b7-1f0ad3fe0ec6" providerId="ADAL" clId="{BCEE09D6-6963-446C-B4D8-57B59E6F5BCE}" dt="2024-10-02T11:56:14.398" v="382" actId="552"/>
          <ac:spMkLst>
            <pc:docMk/>
            <pc:sldMk cId="1502032563" sldId="266"/>
            <ac:spMk id="3" creationId="{64F375AE-7FFA-803F-3EB4-1E4A18EA301A}"/>
          </ac:spMkLst>
        </pc:spChg>
        <pc:spChg chg="mod">
          <ac:chgData name="Jane Brown" userId="679cb00a-96e1-43e5-b1b7-1f0ad3fe0ec6" providerId="ADAL" clId="{BCEE09D6-6963-446C-B4D8-57B59E6F5BCE}" dt="2024-10-02T12:17:02.589" v="850" actId="20577"/>
          <ac:spMkLst>
            <pc:docMk/>
            <pc:sldMk cId="1502032563" sldId="266"/>
            <ac:spMk id="5" creationId="{E6B7F250-7158-7EFF-68D3-8430F210328A}"/>
          </ac:spMkLst>
        </pc:spChg>
        <pc:cxnChg chg="add del mod">
          <ac:chgData name="Jane Brown" userId="679cb00a-96e1-43e5-b1b7-1f0ad3fe0ec6" providerId="ADAL" clId="{BCEE09D6-6963-446C-B4D8-57B59E6F5BCE}" dt="2024-10-02T11:56:43.491" v="402" actId="478"/>
          <ac:cxnSpMkLst>
            <pc:docMk/>
            <pc:sldMk cId="1502032563" sldId="266"/>
            <ac:cxnSpMk id="4" creationId="{CF209D6A-8D3D-FF34-9B04-14ECCEE241A2}"/>
          </ac:cxnSpMkLst>
        </pc:cxnChg>
      </pc:sldChg>
      <pc:sldChg chg="addSp delSp modSp mod modAnim">
        <pc:chgData name="Jane Brown" userId="679cb00a-96e1-43e5-b1b7-1f0ad3fe0ec6" providerId="ADAL" clId="{BCEE09D6-6963-446C-B4D8-57B59E6F5BCE}" dt="2024-10-03T06:04:39.762" v="896"/>
        <pc:sldMkLst>
          <pc:docMk/>
          <pc:sldMk cId="3939733010" sldId="267"/>
        </pc:sldMkLst>
        <pc:spChg chg="add mod">
          <ac:chgData name="Jane Brown" userId="679cb00a-96e1-43e5-b1b7-1f0ad3fe0ec6" providerId="ADAL" clId="{BCEE09D6-6963-446C-B4D8-57B59E6F5BCE}" dt="2024-10-02T11:41:16.092" v="13" actId="552"/>
          <ac:spMkLst>
            <pc:docMk/>
            <pc:sldMk cId="3939733010" sldId="267"/>
            <ac:spMk id="2" creationId="{651D74C0-2635-9347-4936-7FA3F61D5772}"/>
          </ac:spMkLst>
        </pc:spChg>
        <pc:spChg chg="mod">
          <ac:chgData name="Jane Brown" userId="679cb00a-96e1-43e5-b1b7-1f0ad3fe0ec6" providerId="ADAL" clId="{BCEE09D6-6963-446C-B4D8-57B59E6F5BCE}" dt="2024-10-02T11:41:25.862" v="14" actId="404"/>
          <ac:spMkLst>
            <pc:docMk/>
            <pc:sldMk cId="3939733010" sldId="267"/>
            <ac:spMk id="4" creationId="{A38256C5-5A2C-E171-0F17-5984F4F1F642}"/>
          </ac:spMkLst>
        </pc:spChg>
        <pc:spChg chg="add del mod">
          <ac:chgData name="Jane Brown" userId="679cb00a-96e1-43e5-b1b7-1f0ad3fe0ec6" providerId="ADAL" clId="{BCEE09D6-6963-446C-B4D8-57B59E6F5BCE}" dt="2024-10-02T11:40:57.176" v="11" actId="478"/>
          <ac:spMkLst>
            <pc:docMk/>
            <pc:sldMk cId="3939733010" sldId="267"/>
            <ac:spMk id="11" creationId="{704BDD99-066F-826D-CBE8-2587C56779FB}"/>
          </ac:spMkLst>
        </pc:spChg>
        <pc:spChg chg="del mod">
          <ac:chgData name="Jane Brown" userId="679cb00a-96e1-43e5-b1b7-1f0ad3fe0ec6" providerId="ADAL" clId="{BCEE09D6-6963-446C-B4D8-57B59E6F5BCE}" dt="2024-10-02T11:38:57.603" v="1" actId="478"/>
          <ac:spMkLst>
            <pc:docMk/>
            <pc:sldMk cId="3939733010" sldId="267"/>
            <ac:spMk id="14" creationId="{E26F34F8-DFF3-5468-EE68-B0B872CC7106}"/>
          </ac:spMkLst>
        </pc:spChg>
        <pc:cxnChg chg="add del mod">
          <ac:chgData name="Jane Brown" userId="679cb00a-96e1-43e5-b1b7-1f0ad3fe0ec6" providerId="ADAL" clId="{BCEE09D6-6963-446C-B4D8-57B59E6F5BCE}" dt="2024-10-02T11:42:25.794" v="16" actId="478"/>
          <ac:cxnSpMkLst>
            <pc:docMk/>
            <pc:sldMk cId="3939733010" sldId="267"/>
            <ac:cxnSpMk id="3" creationId="{7F2E9BBA-AF9C-26E2-1319-4B46FF384447}"/>
          </ac:cxnSpMkLst>
        </pc:cxnChg>
        <pc:cxnChg chg="add del mod">
          <ac:chgData name="Jane Brown" userId="679cb00a-96e1-43e5-b1b7-1f0ad3fe0ec6" providerId="ADAL" clId="{BCEE09D6-6963-446C-B4D8-57B59E6F5BCE}" dt="2024-10-02T12:13:11.704" v="840" actId="478"/>
          <ac:cxnSpMkLst>
            <pc:docMk/>
            <pc:sldMk cId="3939733010" sldId="267"/>
            <ac:cxnSpMk id="15" creationId="{4E2C42D9-B4D9-29C2-6D45-9D7B0B637080}"/>
          </ac:cxnSpMkLst>
        </pc:cxnChg>
      </pc:sldChg>
      <pc:sldChg chg="addSp delSp modSp mod">
        <pc:chgData name="Jane Brown" userId="679cb00a-96e1-43e5-b1b7-1f0ad3fe0ec6" providerId="ADAL" clId="{BCEE09D6-6963-446C-B4D8-57B59E6F5BCE}" dt="2024-10-02T11:46:28.206" v="96" actId="20577"/>
        <pc:sldMkLst>
          <pc:docMk/>
          <pc:sldMk cId="2636771666" sldId="268"/>
        </pc:sldMkLst>
        <pc:spChg chg="del">
          <ac:chgData name="Jane Brown" userId="679cb00a-96e1-43e5-b1b7-1f0ad3fe0ec6" providerId="ADAL" clId="{BCEE09D6-6963-446C-B4D8-57B59E6F5BCE}" dt="2024-10-02T11:42:53.516" v="17" actId="478"/>
          <ac:spMkLst>
            <pc:docMk/>
            <pc:sldMk cId="2636771666" sldId="268"/>
            <ac:spMk id="2" creationId="{1C0D8191-36A4-483D-089B-D4995389846D}"/>
          </ac:spMkLst>
        </pc:spChg>
        <pc:spChg chg="mod">
          <ac:chgData name="Jane Brown" userId="679cb00a-96e1-43e5-b1b7-1f0ad3fe0ec6" providerId="ADAL" clId="{BCEE09D6-6963-446C-B4D8-57B59E6F5BCE}" dt="2024-10-02T11:46:28.206" v="96" actId="20577"/>
          <ac:spMkLst>
            <pc:docMk/>
            <pc:sldMk cId="2636771666" sldId="268"/>
            <ac:spMk id="3" creationId="{E68035A6-0E9E-1C05-5C2C-8E88B212B70E}"/>
          </ac:spMkLst>
        </pc:spChg>
        <pc:spChg chg="add mod">
          <ac:chgData name="Jane Brown" userId="679cb00a-96e1-43e5-b1b7-1f0ad3fe0ec6" providerId="ADAL" clId="{BCEE09D6-6963-446C-B4D8-57B59E6F5BCE}" dt="2024-10-02T11:43:11.300" v="39" actId="552"/>
          <ac:spMkLst>
            <pc:docMk/>
            <pc:sldMk cId="2636771666" sldId="268"/>
            <ac:spMk id="4" creationId="{04E7224E-3ACA-16F1-B53B-3D345E400A1C}"/>
          </ac:spMkLst>
        </pc:spChg>
        <pc:spChg chg="add del mod">
          <ac:chgData name="Jane Brown" userId="679cb00a-96e1-43e5-b1b7-1f0ad3fe0ec6" providerId="ADAL" clId="{BCEE09D6-6963-446C-B4D8-57B59E6F5BCE}" dt="2024-10-02T11:43:34.866" v="51" actId="478"/>
          <ac:spMkLst>
            <pc:docMk/>
            <pc:sldMk cId="2636771666" sldId="268"/>
            <ac:spMk id="5" creationId="{8041F57E-CC5F-FDDC-C1EF-88CDF12756F7}"/>
          </ac:spMkLst>
        </pc:spChg>
        <pc:grpChg chg="del mod">
          <ac:chgData name="Jane Brown" userId="679cb00a-96e1-43e5-b1b7-1f0ad3fe0ec6" providerId="ADAL" clId="{BCEE09D6-6963-446C-B4D8-57B59E6F5BCE}" dt="2024-10-02T11:43:24.188" v="48" actId="478"/>
          <ac:grpSpMkLst>
            <pc:docMk/>
            <pc:sldMk cId="2636771666" sldId="268"/>
            <ac:grpSpMk id="13" creationId="{C1E4FC4B-02A3-51F7-A50B-C22F6F0DA4DE}"/>
          </ac:grpSpMkLst>
        </pc:grpChg>
        <pc:picChg chg="mod">
          <ac:chgData name="Jane Brown" userId="679cb00a-96e1-43e5-b1b7-1f0ad3fe0ec6" providerId="ADAL" clId="{BCEE09D6-6963-446C-B4D8-57B59E6F5BCE}" dt="2024-10-02T11:43:19.981" v="47" actId="1035"/>
          <ac:picMkLst>
            <pc:docMk/>
            <pc:sldMk cId="2636771666" sldId="268"/>
            <ac:picMk id="14" creationId="{D9DC4C38-0DAE-E4D0-C808-BB489620F088}"/>
          </ac:picMkLst>
        </pc:picChg>
        <pc:picChg chg="mod">
          <ac:chgData name="Jane Brown" userId="679cb00a-96e1-43e5-b1b7-1f0ad3fe0ec6" providerId="ADAL" clId="{BCEE09D6-6963-446C-B4D8-57B59E6F5BCE}" dt="2024-10-02T11:43:19.981" v="47" actId="1035"/>
          <ac:picMkLst>
            <pc:docMk/>
            <pc:sldMk cId="2636771666" sldId="268"/>
            <ac:picMk id="15" creationId="{C5C0E3B2-A32E-DBC9-DA9A-6FF9BF127799}"/>
          </ac:picMkLst>
        </pc:picChg>
        <pc:picChg chg="mod">
          <ac:chgData name="Jane Brown" userId="679cb00a-96e1-43e5-b1b7-1f0ad3fe0ec6" providerId="ADAL" clId="{BCEE09D6-6963-446C-B4D8-57B59E6F5BCE}" dt="2024-10-02T11:43:19.981" v="47" actId="1035"/>
          <ac:picMkLst>
            <pc:docMk/>
            <pc:sldMk cId="2636771666" sldId="268"/>
            <ac:picMk id="16" creationId="{20A1534A-1CB7-253D-A4DD-841A0736CAF2}"/>
          </ac:picMkLst>
        </pc:picChg>
        <pc:picChg chg="mod">
          <ac:chgData name="Jane Brown" userId="679cb00a-96e1-43e5-b1b7-1f0ad3fe0ec6" providerId="ADAL" clId="{BCEE09D6-6963-446C-B4D8-57B59E6F5BCE}" dt="2024-10-02T11:43:19.981" v="47" actId="1035"/>
          <ac:picMkLst>
            <pc:docMk/>
            <pc:sldMk cId="2636771666" sldId="268"/>
            <ac:picMk id="17" creationId="{9478475C-3A4F-E03E-29E3-308C051B2B5A}"/>
          </ac:picMkLst>
        </pc:picChg>
        <pc:picChg chg="mod">
          <ac:chgData name="Jane Brown" userId="679cb00a-96e1-43e5-b1b7-1f0ad3fe0ec6" providerId="ADAL" clId="{BCEE09D6-6963-446C-B4D8-57B59E6F5BCE}" dt="2024-10-02T11:43:19.981" v="47" actId="1035"/>
          <ac:picMkLst>
            <pc:docMk/>
            <pc:sldMk cId="2636771666" sldId="268"/>
            <ac:picMk id="18" creationId="{BA66CFEC-68DA-27A2-046E-91AC27774A50}"/>
          </ac:picMkLst>
        </pc:picChg>
        <pc:picChg chg="mod">
          <ac:chgData name="Jane Brown" userId="679cb00a-96e1-43e5-b1b7-1f0ad3fe0ec6" providerId="ADAL" clId="{BCEE09D6-6963-446C-B4D8-57B59E6F5BCE}" dt="2024-10-02T11:43:19.981" v="47" actId="1035"/>
          <ac:picMkLst>
            <pc:docMk/>
            <pc:sldMk cId="2636771666" sldId="268"/>
            <ac:picMk id="19" creationId="{24722528-0347-CC86-4AC8-D9BFD0A6FD5C}"/>
          </ac:picMkLst>
        </pc:picChg>
        <pc:cxnChg chg="add del mod">
          <ac:chgData name="Jane Brown" userId="679cb00a-96e1-43e5-b1b7-1f0ad3fe0ec6" providerId="ADAL" clId="{BCEE09D6-6963-446C-B4D8-57B59E6F5BCE}" dt="2024-10-02T11:45:14.081" v="95" actId="478"/>
          <ac:cxnSpMkLst>
            <pc:docMk/>
            <pc:sldMk cId="2636771666" sldId="268"/>
            <ac:cxnSpMk id="6" creationId="{87EBF8D7-4D4B-5F9B-C506-64B85AC3EECB}"/>
          </ac:cxnSpMkLst>
        </pc:cxnChg>
      </pc:sldChg>
      <pc:sldChg chg="addSp delSp modSp mod">
        <pc:chgData name="Jane Brown" userId="679cb00a-96e1-43e5-b1b7-1f0ad3fe0ec6" providerId="ADAL" clId="{BCEE09D6-6963-446C-B4D8-57B59E6F5BCE}" dt="2024-10-02T11:50:06.229" v="170" actId="20577"/>
        <pc:sldMkLst>
          <pc:docMk/>
          <pc:sldMk cId="4025361649" sldId="269"/>
        </pc:sldMkLst>
        <pc:spChg chg="add mod">
          <ac:chgData name="Jane Brown" userId="679cb00a-96e1-43e5-b1b7-1f0ad3fe0ec6" providerId="ADAL" clId="{BCEE09D6-6963-446C-B4D8-57B59E6F5BCE}" dt="2024-10-02T11:50:06.229" v="170" actId="20577"/>
          <ac:spMkLst>
            <pc:docMk/>
            <pc:sldMk cId="4025361649" sldId="269"/>
            <ac:spMk id="2" creationId="{963C6AA1-62DE-BC29-C3A2-787AE5333DE8}"/>
          </ac:spMkLst>
        </pc:spChg>
        <pc:spChg chg="add del mod">
          <ac:chgData name="Jane Brown" userId="679cb00a-96e1-43e5-b1b7-1f0ad3fe0ec6" providerId="ADAL" clId="{BCEE09D6-6963-446C-B4D8-57B59E6F5BCE}" dt="2024-10-02T11:47:10.696" v="128" actId="478"/>
          <ac:spMkLst>
            <pc:docMk/>
            <pc:sldMk cId="4025361649" sldId="269"/>
            <ac:spMk id="3" creationId="{A4917FF8-F762-CFD3-5022-4003B5CE1650}"/>
          </ac:spMkLst>
        </pc:spChg>
        <pc:spChg chg="del">
          <ac:chgData name="Jane Brown" userId="679cb00a-96e1-43e5-b1b7-1f0ad3fe0ec6" providerId="ADAL" clId="{BCEE09D6-6963-446C-B4D8-57B59E6F5BCE}" dt="2024-10-02T11:46:44.174" v="97" actId="478"/>
          <ac:spMkLst>
            <pc:docMk/>
            <pc:sldMk cId="4025361649" sldId="269"/>
            <ac:spMk id="4" creationId="{4C605508-91E1-73A2-0B9D-A781B491AEBB}"/>
          </ac:spMkLst>
        </pc:spChg>
        <pc:spChg chg="mod">
          <ac:chgData name="Jane Brown" userId="679cb00a-96e1-43e5-b1b7-1f0ad3fe0ec6" providerId="ADAL" clId="{BCEE09D6-6963-446C-B4D8-57B59E6F5BCE}" dt="2024-10-02T11:47:23.234" v="143" actId="1036"/>
          <ac:spMkLst>
            <pc:docMk/>
            <pc:sldMk cId="4025361649" sldId="269"/>
            <ac:spMk id="5" creationId="{88E4D661-C6EE-C2AF-9CA9-A8DB020A32CD}"/>
          </ac:spMkLst>
        </pc:spChg>
        <pc:cxnChg chg="add del mod">
          <ac:chgData name="Jane Brown" userId="679cb00a-96e1-43e5-b1b7-1f0ad3fe0ec6" providerId="ADAL" clId="{BCEE09D6-6963-446C-B4D8-57B59E6F5BCE}" dt="2024-10-02T11:47:25.177" v="144" actId="478"/>
          <ac:cxnSpMkLst>
            <pc:docMk/>
            <pc:sldMk cId="4025361649" sldId="269"/>
            <ac:cxnSpMk id="6" creationId="{91867146-2B2D-93F7-2BC8-7E773642A549}"/>
          </ac:cxnSpMkLst>
        </pc:cxnChg>
      </pc:sldChg>
      <pc:sldChg chg="addSp delSp modSp mod modAnim">
        <pc:chgData name="Jane Brown" userId="679cb00a-96e1-43e5-b1b7-1f0ad3fe0ec6" providerId="ADAL" clId="{BCEE09D6-6963-446C-B4D8-57B59E6F5BCE}" dt="2024-10-03T06:05:32.009" v="901"/>
        <pc:sldMkLst>
          <pc:docMk/>
          <pc:sldMk cId="696807524" sldId="270"/>
        </pc:sldMkLst>
        <pc:spChg chg="add mod">
          <ac:chgData name="Jane Brown" userId="679cb00a-96e1-43e5-b1b7-1f0ad3fe0ec6" providerId="ADAL" clId="{BCEE09D6-6963-446C-B4D8-57B59E6F5BCE}" dt="2024-10-02T11:56:30.947" v="385" actId="552"/>
          <ac:spMkLst>
            <pc:docMk/>
            <pc:sldMk cId="696807524" sldId="270"/>
            <ac:spMk id="2" creationId="{FAF35529-48F7-74AA-2CED-74318B3736B9}"/>
          </ac:spMkLst>
        </pc:spChg>
        <pc:spChg chg="mod">
          <ac:chgData name="Jane Brown" userId="679cb00a-96e1-43e5-b1b7-1f0ad3fe0ec6" providerId="ADAL" clId="{BCEE09D6-6963-446C-B4D8-57B59E6F5BCE}" dt="2024-10-02T12:16:13.896" v="848" actId="20577"/>
          <ac:spMkLst>
            <pc:docMk/>
            <pc:sldMk cId="696807524" sldId="270"/>
            <ac:spMk id="4" creationId="{CA561E07-258C-F8C0-923A-6259556B9EE2}"/>
          </ac:spMkLst>
        </pc:spChg>
        <pc:spChg chg="del">
          <ac:chgData name="Jane Brown" userId="679cb00a-96e1-43e5-b1b7-1f0ad3fe0ec6" providerId="ADAL" clId="{BCEE09D6-6963-446C-B4D8-57B59E6F5BCE}" dt="2024-10-02T11:47:47.553" v="149" actId="478"/>
          <ac:spMkLst>
            <pc:docMk/>
            <pc:sldMk cId="696807524" sldId="270"/>
            <ac:spMk id="9" creationId="{59C136E3-C238-05BB-748F-B9109E16F748}"/>
          </ac:spMkLst>
        </pc:spChg>
        <pc:cxnChg chg="add del mod">
          <ac:chgData name="Jane Brown" userId="679cb00a-96e1-43e5-b1b7-1f0ad3fe0ec6" providerId="ADAL" clId="{BCEE09D6-6963-446C-B4D8-57B59E6F5BCE}" dt="2024-10-02T11:57:16.335" v="407" actId="478"/>
          <ac:cxnSpMkLst>
            <pc:docMk/>
            <pc:sldMk cId="696807524" sldId="270"/>
            <ac:cxnSpMk id="3" creationId="{086991A6-45F5-1B75-9374-EE0C9E3AD027}"/>
          </ac:cxnSpMkLst>
        </pc:cxnChg>
        <pc:cxnChg chg="add del mod">
          <ac:chgData name="Jane Brown" userId="679cb00a-96e1-43e5-b1b7-1f0ad3fe0ec6" providerId="ADAL" clId="{BCEE09D6-6963-446C-B4D8-57B59E6F5BCE}" dt="2024-10-02T11:58:04.938" v="425" actId="478"/>
          <ac:cxnSpMkLst>
            <pc:docMk/>
            <pc:sldMk cId="696807524" sldId="270"/>
            <ac:cxnSpMk id="6" creationId="{ECE6023F-1758-A2A0-1A92-ACCB1034FDA1}"/>
          </ac:cxnSpMkLst>
        </pc:cxnChg>
      </pc:sldChg>
      <pc:sldChg chg="addSp delSp modSp mod">
        <pc:chgData name="Jane Brown" userId="679cb00a-96e1-43e5-b1b7-1f0ad3fe0ec6" providerId="ADAL" clId="{BCEE09D6-6963-446C-B4D8-57B59E6F5BCE}" dt="2024-10-02T12:00:49.633" v="633" actId="1036"/>
        <pc:sldMkLst>
          <pc:docMk/>
          <pc:sldMk cId="1718385468" sldId="271"/>
        </pc:sldMkLst>
        <pc:spChg chg="del">
          <ac:chgData name="Jane Brown" userId="679cb00a-96e1-43e5-b1b7-1f0ad3fe0ec6" providerId="ADAL" clId="{BCEE09D6-6963-446C-B4D8-57B59E6F5BCE}" dt="2024-10-02T11:49:43.506" v="163" actId="478"/>
          <ac:spMkLst>
            <pc:docMk/>
            <pc:sldMk cId="1718385468" sldId="271"/>
            <ac:spMk id="2" creationId="{F111829E-9995-B076-AA81-B466E53AB38A}"/>
          </ac:spMkLst>
        </pc:spChg>
        <pc:spChg chg="add mod">
          <ac:chgData name="Jane Brown" userId="679cb00a-96e1-43e5-b1b7-1f0ad3fe0ec6" providerId="ADAL" clId="{BCEE09D6-6963-446C-B4D8-57B59E6F5BCE}" dt="2024-10-02T11:58:33.285" v="429" actId="207"/>
          <ac:spMkLst>
            <pc:docMk/>
            <pc:sldMk cId="1718385468" sldId="271"/>
            <ac:spMk id="3" creationId="{2E99FBB6-473C-9CFA-46AF-CC1C26E330D5}"/>
          </ac:spMkLst>
        </pc:spChg>
        <pc:spChg chg="add mod">
          <ac:chgData name="Jane Brown" userId="679cb00a-96e1-43e5-b1b7-1f0ad3fe0ec6" providerId="ADAL" clId="{BCEE09D6-6963-446C-B4D8-57B59E6F5BCE}" dt="2024-10-02T12:00:37.432" v="620" actId="1036"/>
          <ac:spMkLst>
            <pc:docMk/>
            <pc:sldMk cId="1718385468" sldId="271"/>
            <ac:spMk id="5" creationId="{6DDDED3A-643D-2297-CD3E-7A81FB875141}"/>
          </ac:spMkLst>
        </pc:spChg>
        <pc:spChg chg="mod">
          <ac:chgData name="Jane Brown" userId="679cb00a-96e1-43e5-b1b7-1f0ad3fe0ec6" providerId="ADAL" clId="{BCEE09D6-6963-446C-B4D8-57B59E6F5BCE}" dt="2024-10-02T11:58:58.550" v="450" actId="404"/>
          <ac:spMkLst>
            <pc:docMk/>
            <pc:sldMk cId="1718385468" sldId="271"/>
            <ac:spMk id="7" creationId="{C738B0B5-416B-6821-A5F9-17C7A717B619}"/>
          </ac:spMkLst>
        </pc:spChg>
        <pc:graphicFrameChg chg="del">
          <ac:chgData name="Jane Brown" userId="679cb00a-96e1-43e5-b1b7-1f0ad3fe0ec6" providerId="ADAL" clId="{BCEE09D6-6963-446C-B4D8-57B59E6F5BCE}" dt="2024-10-02T11:58:43.013" v="430" actId="478"/>
          <ac:graphicFrameMkLst>
            <pc:docMk/>
            <pc:sldMk cId="1718385468" sldId="271"/>
            <ac:graphicFrameMk id="6" creationId="{C67601A0-B1DC-1705-228B-26881F6DF9D1}"/>
          </ac:graphicFrameMkLst>
        </pc:graphicFrameChg>
        <pc:picChg chg="add mod">
          <ac:chgData name="Jane Brown" userId="679cb00a-96e1-43e5-b1b7-1f0ad3fe0ec6" providerId="ADAL" clId="{BCEE09D6-6963-446C-B4D8-57B59E6F5BCE}" dt="2024-10-02T12:00:49.633" v="633" actId="1036"/>
          <ac:picMkLst>
            <pc:docMk/>
            <pc:sldMk cId="1718385468" sldId="271"/>
            <ac:picMk id="4" creationId="{A5C58FD8-6437-CE89-1768-6B9DA5CFCACD}"/>
          </ac:picMkLst>
        </pc:picChg>
      </pc:sldChg>
      <pc:sldChg chg="addSp delSp modSp mod">
        <pc:chgData name="Jane Brown" userId="679cb00a-96e1-43e5-b1b7-1f0ad3fe0ec6" providerId="ADAL" clId="{BCEE09D6-6963-446C-B4D8-57B59E6F5BCE}" dt="2024-10-02T12:01:57.794" v="670" actId="478"/>
        <pc:sldMkLst>
          <pc:docMk/>
          <pc:sldMk cId="533773308" sldId="272"/>
        </pc:sldMkLst>
        <pc:spChg chg="add mod">
          <ac:chgData name="Jane Brown" userId="679cb00a-96e1-43e5-b1b7-1f0ad3fe0ec6" providerId="ADAL" clId="{BCEE09D6-6963-446C-B4D8-57B59E6F5BCE}" dt="2024-10-02T12:01:12.968" v="636" actId="552"/>
          <ac:spMkLst>
            <pc:docMk/>
            <pc:sldMk cId="533773308" sldId="272"/>
            <ac:spMk id="2" creationId="{5E694ECF-174D-6EEE-4260-ABBB9BBFF419}"/>
          </ac:spMkLst>
        </pc:spChg>
        <pc:spChg chg="del">
          <ac:chgData name="Jane Brown" userId="679cb00a-96e1-43e5-b1b7-1f0ad3fe0ec6" providerId="ADAL" clId="{BCEE09D6-6963-446C-B4D8-57B59E6F5BCE}" dt="2024-10-02T11:50:20.142" v="173" actId="478"/>
          <ac:spMkLst>
            <pc:docMk/>
            <pc:sldMk cId="533773308" sldId="272"/>
            <ac:spMk id="3" creationId="{497C1ECE-325E-9C99-942A-0247C98E033D}"/>
          </ac:spMkLst>
        </pc:spChg>
        <pc:spChg chg="mod">
          <ac:chgData name="Jane Brown" userId="679cb00a-96e1-43e5-b1b7-1f0ad3fe0ec6" providerId="ADAL" clId="{BCEE09D6-6963-446C-B4D8-57B59E6F5BCE}" dt="2024-10-02T12:01:53.732" v="669" actId="1035"/>
          <ac:spMkLst>
            <pc:docMk/>
            <pc:sldMk cId="533773308" sldId="272"/>
            <ac:spMk id="4" creationId="{931015DA-BF43-8FF6-5F78-2A2788D4881E}"/>
          </ac:spMkLst>
        </pc:spChg>
        <pc:spChg chg="add del mod">
          <ac:chgData name="Jane Brown" userId="679cb00a-96e1-43e5-b1b7-1f0ad3fe0ec6" providerId="ADAL" clId="{BCEE09D6-6963-446C-B4D8-57B59E6F5BCE}" dt="2024-10-02T12:01:37.406" v="640" actId="478"/>
          <ac:spMkLst>
            <pc:docMk/>
            <pc:sldMk cId="533773308" sldId="272"/>
            <ac:spMk id="6" creationId="{95537E10-D095-0E4E-8478-BE7B235D9B91}"/>
          </ac:spMkLst>
        </pc:spChg>
        <pc:cxnChg chg="add del mod">
          <ac:chgData name="Jane Brown" userId="679cb00a-96e1-43e5-b1b7-1f0ad3fe0ec6" providerId="ADAL" clId="{BCEE09D6-6963-446C-B4D8-57B59E6F5BCE}" dt="2024-10-02T12:01:57.794" v="670" actId="478"/>
          <ac:cxnSpMkLst>
            <pc:docMk/>
            <pc:sldMk cId="533773308" sldId="272"/>
            <ac:cxnSpMk id="7" creationId="{D34008CE-73AA-5AE5-7B7C-407BFB289BE5}"/>
          </ac:cxnSpMkLst>
        </pc:cxnChg>
      </pc:sldChg>
      <pc:sldChg chg="addSp delSp modSp mod modAnim">
        <pc:chgData name="Jane Brown" userId="679cb00a-96e1-43e5-b1b7-1f0ad3fe0ec6" providerId="ADAL" clId="{BCEE09D6-6963-446C-B4D8-57B59E6F5BCE}" dt="2024-10-03T06:05:57.069" v="903"/>
        <pc:sldMkLst>
          <pc:docMk/>
          <pc:sldMk cId="1005498618" sldId="273"/>
        </pc:sldMkLst>
        <pc:spChg chg="mod">
          <ac:chgData name="Jane Brown" userId="679cb00a-96e1-43e5-b1b7-1f0ad3fe0ec6" providerId="ADAL" clId="{BCEE09D6-6963-446C-B4D8-57B59E6F5BCE}" dt="2024-10-02T12:04:30.114" v="676" actId="20577"/>
          <ac:spMkLst>
            <pc:docMk/>
            <pc:sldMk cId="1005498618" sldId="273"/>
            <ac:spMk id="2" creationId="{B8F9B8F3-908D-CD53-88A8-F0C5D6BFDC35}"/>
          </ac:spMkLst>
        </pc:spChg>
        <pc:spChg chg="del">
          <ac:chgData name="Jane Brown" userId="679cb00a-96e1-43e5-b1b7-1f0ad3fe0ec6" providerId="ADAL" clId="{BCEE09D6-6963-446C-B4D8-57B59E6F5BCE}" dt="2024-10-02T11:47:56.845" v="153" actId="478"/>
          <ac:spMkLst>
            <pc:docMk/>
            <pc:sldMk cId="1005498618" sldId="273"/>
            <ac:spMk id="3" creationId="{519BE4C7-8110-C228-5EF0-097320787692}"/>
          </ac:spMkLst>
        </pc:spChg>
        <pc:spChg chg="add mod">
          <ac:chgData name="Jane Brown" userId="679cb00a-96e1-43e5-b1b7-1f0ad3fe0ec6" providerId="ADAL" clId="{BCEE09D6-6963-446C-B4D8-57B59E6F5BCE}" dt="2024-10-02T12:02:38.728" v="674" actId="552"/>
          <ac:spMkLst>
            <pc:docMk/>
            <pc:sldMk cId="1005498618" sldId="273"/>
            <ac:spMk id="4" creationId="{C01CA08B-E85C-2974-8A98-43A255F50F30}"/>
          </ac:spMkLst>
        </pc:spChg>
        <pc:spChg chg="del">
          <ac:chgData name="Jane Brown" userId="679cb00a-96e1-43e5-b1b7-1f0ad3fe0ec6" providerId="ADAL" clId="{BCEE09D6-6963-446C-B4D8-57B59E6F5BCE}" dt="2024-10-02T12:02:27.018" v="671" actId="478"/>
          <ac:spMkLst>
            <pc:docMk/>
            <pc:sldMk cId="1005498618" sldId="273"/>
            <ac:spMk id="14" creationId="{040DF736-C829-ADB0-4537-13F76B99288E}"/>
          </ac:spMkLst>
        </pc:spChg>
      </pc:sldChg>
      <pc:sldChg chg="addSp delSp modSp mod">
        <pc:chgData name="Jane Brown" userId="679cb00a-96e1-43e5-b1b7-1f0ad3fe0ec6" providerId="ADAL" clId="{BCEE09D6-6963-446C-B4D8-57B59E6F5BCE}" dt="2024-10-02T12:07:06.032" v="749" actId="478"/>
        <pc:sldMkLst>
          <pc:docMk/>
          <pc:sldMk cId="3837268109" sldId="274"/>
        </pc:sldMkLst>
        <pc:spChg chg="add mod">
          <ac:chgData name="Jane Brown" userId="679cb00a-96e1-43e5-b1b7-1f0ad3fe0ec6" providerId="ADAL" clId="{BCEE09D6-6963-446C-B4D8-57B59E6F5BCE}" dt="2024-10-02T12:04:56.621" v="680" actId="552"/>
          <ac:spMkLst>
            <pc:docMk/>
            <pc:sldMk cId="3837268109" sldId="274"/>
            <ac:spMk id="2" creationId="{9808E97A-435C-7EAC-3D21-BE554A1EFC47}"/>
          </ac:spMkLst>
        </pc:spChg>
        <pc:spChg chg="del">
          <ac:chgData name="Jane Brown" userId="679cb00a-96e1-43e5-b1b7-1f0ad3fe0ec6" providerId="ADAL" clId="{BCEE09D6-6963-446C-B4D8-57B59E6F5BCE}" dt="2024-10-02T11:49:49.200" v="165" actId="478"/>
          <ac:spMkLst>
            <pc:docMk/>
            <pc:sldMk cId="3837268109" sldId="274"/>
            <ac:spMk id="3" creationId="{4585C8F5-FC91-FDC7-BF3B-C4585BBD3EF5}"/>
          </ac:spMkLst>
        </pc:spChg>
        <pc:spChg chg="mod">
          <ac:chgData name="Jane Brown" userId="679cb00a-96e1-43e5-b1b7-1f0ad3fe0ec6" providerId="ADAL" clId="{BCEE09D6-6963-446C-B4D8-57B59E6F5BCE}" dt="2024-10-02T12:05:12.158" v="682" actId="14100"/>
          <ac:spMkLst>
            <pc:docMk/>
            <pc:sldMk cId="3837268109" sldId="274"/>
            <ac:spMk id="4" creationId="{112F69D6-2B36-1045-0EFD-890B18C3A251}"/>
          </ac:spMkLst>
        </pc:spChg>
        <pc:spChg chg="mod">
          <ac:chgData name="Jane Brown" userId="679cb00a-96e1-43e5-b1b7-1f0ad3fe0ec6" providerId="ADAL" clId="{BCEE09D6-6963-446C-B4D8-57B59E6F5BCE}" dt="2024-10-02T12:05:12.158" v="682" actId="14100"/>
          <ac:spMkLst>
            <pc:docMk/>
            <pc:sldMk cId="3837268109" sldId="274"/>
            <ac:spMk id="7" creationId="{EAB44D89-9DA0-C849-FF61-9E781C13BC84}"/>
          </ac:spMkLst>
        </pc:spChg>
        <pc:spChg chg="add mod">
          <ac:chgData name="Jane Brown" userId="679cb00a-96e1-43e5-b1b7-1f0ad3fe0ec6" providerId="ADAL" clId="{BCEE09D6-6963-446C-B4D8-57B59E6F5BCE}" dt="2024-10-02T12:07:03.412" v="748" actId="1035"/>
          <ac:spMkLst>
            <pc:docMk/>
            <pc:sldMk cId="3837268109" sldId="274"/>
            <ac:spMk id="11" creationId="{C91C5120-6C27-FB62-3833-9B349F6A9C56}"/>
          </ac:spMkLst>
        </pc:spChg>
        <pc:spChg chg="mod">
          <ac:chgData name="Jane Brown" userId="679cb00a-96e1-43e5-b1b7-1f0ad3fe0ec6" providerId="ADAL" clId="{BCEE09D6-6963-446C-B4D8-57B59E6F5BCE}" dt="2024-10-02T12:05:12.158" v="682" actId="14100"/>
          <ac:spMkLst>
            <pc:docMk/>
            <pc:sldMk cId="3837268109" sldId="274"/>
            <ac:spMk id="12" creationId="{37595DB2-D1C8-D1A0-38A6-F3EEEACD47A4}"/>
          </ac:spMkLst>
        </pc:spChg>
        <pc:spChg chg="mod">
          <ac:chgData name="Jane Brown" userId="679cb00a-96e1-43e5-b1b7-1f0ad3fe0ec6" providerId="ADAL" clId="{BCEE09D6-6963-446C-B4D8-57B59E6F5BCE}" dt="2024-10-02T12:05:12.158" v="682" actId="14100"/>
          <ac:spMkLst>
            <pc:docMk/>
            <pc:sldMk cId="3837268109" sldId="274"/>
            <ac:spMk id="18" creationId="{C20F7F94-0474-A533-5E68-0CB17F633280}"/>
          </ac:spMkLst>
        </pc:spChg>
        <pc:spChg chg="del mod">
          <ac:chgData name="Jane Brown" userId="679cb00a-96e1-43e5-b1b7-1f0ad3fe0ec6" providerId="ADAL" clId="{BCEE09D6-6963-446C-B4D8-57B59E6F5BCE}" dt="2024-10-02T12:05:19.920" v="683" actId="478"/>
          <ac:spMkLst>
            <pc:docMk/>
            <pc:sldMk cId="3837268109" sldId="274"/>
            <ac:spMk id="24" creationId="{B2E6D6FC-FF13-29F7-4AED-A00B04B62D10}"/>
          </ac:spMkLst>
        </pc:spChg>
        <pc:cxnChg chg="add del mod">
          <ac:chgData name="Jane Brown" userId="679cb00a-96e1-43e5-b1b7-1f0ad3fe0ec6" providerId="ADAL" clId="{BCEE09D6-6963-446C-B4D8-57B59E6F5BCE}" dt="2024-10-02T12:07:06.032" v="749" actId="478"/>
          <ac:cxnSpMkLst>
            <pc:docMk/>
            <pc:sldMk cId="3837268109" sldId="274"/>
            <ac:cxnSpMk id="14" creationId="{4A8184BF-06AB-971D-A903-2DEA954CA521}"/>
          </ac:cxnSpMkLst>
        </pc:cxnChg>
      </pc:sldChg>
      <pc:sldChg chg="addSp delSp modSp mod modAnim">
        <pc:chgData name="Jane Brown" userId="679cb00a-96e1-43e5-b1b7-1f0ad3fe0ec6" providerId="ADAL" clId="{BCEE09D6-6963-446C-B4D8-57B59E6F5BCE}" dt="2024-10-03T06:06:34.927" v="908"/>
        <pc:sldMkLst>
          <pc:docMk/>
          <pc:sldMk cId="1043038577" sldId="275"/>
        </pc:sldMkLst>
        <pc:spChg chg="del">
          <ac:chgData name="Jane Brown" userId="679cb00a-96e1-43e5-b1b7-1f0ad3fe0ec6" providerId="ADAL" clId="{BCEE09D6-6963-446C-B4D8-57B59E6F5BCE}" dt="2024-10-02T11:50:25.469" v="175" actId="478"/>
          <ac:spMkLst>
            <pc:docMk/>
            <pc:sldMk cId="1043038577" sldId="275"/>
            <ac:spMk id="2" creationId="{97C6ECA6-9E97-129B-389C-53639512D7C7}"/>
          </ac:spMkLst>
        </pc:spChg>
        <pc:spChg chg="add mod">
          <ac:chgData name="Jane Brown" userId="679cb00a-96e1-43e5-b1b7-1f0ad3fe0ec6" providerId="ADAL" clId="{BCEE09D6-6963-446C-B4D8-57B59E6F5BCE}" dt="2024-10-02T12:07:31.643" v="752" actId="552"/>
          <ac:spMkLst>
            <pc:docMk/>
            <pc:sldMk cId="1043038577" sldId="275"/>
            <ac:spMk id="3" creationId="{7DE622C3-7386-00FA-721A-3BEB5C717658}"/>
          </ac:spMkLst>
        </pc:spChg>
        <pc:spChg chg="mod">
          <ac:chgData name="Jane Brown" userId="679cb00a-96e1-43e5-b1b7-1f0ad3fe0ec6" providerId="ADAL" clId="{BCEE09D6-6963-446C-B4D8-57B59E6F5BCE}" dt="2024-10-02T12:08:47.631" v="777" actId="948"/>
          <ac:spMkLst>
            <pc:docMk/>
            <pc:sldMk cId="1043038577" sldId="275"/>
            <ac:spMk id="11" creationId="{D74F492D-21DA-A15A-27FA-C664336B1205}"/>
          </ac:spMkLst>
        </pc:spChg>
        <pc:cxnChg chg="add del mod">
          <ac:chgData name="Jane Brown" userId="679cb00a-96e1-43e5-b1b7-1f0ad3fe0ec6" providerId="ADAL" clId="{BCEE09D6-6963-446C-B4D8-57B59E6F5BCE}" dt="2024-10-02T12:07:42.058" v="755" actId="478"/>
          <ac:cxnSpMkLst>
            <pc:docMk/>
            <pc:sldMk cId="1043038577" sldId="275"/>
            <ac:cxnSpMk id="4" creationId="{78B0E373-BFAC-76BF-F83B-717DB7350BCF}"/>
          </ac:cxnSpMkLst>
        </pc:cxnChg>
      </pc:sldChg>
      <pc:sldChg chg="addSp delSp modSp mod modAnim">
        <pc:chgData name="Jane Brown" userId="679cb00a-96e1-43e5-b1b7-1f0ad3fe0ec6" providerId="ADAL" clId="{BCEE09D6-6963-446C-B4D8-57B59E6F5BCE}" dt="2024-10-03T06:06:47.244" v="910"/>
        <pc:sldMkLst>
          <pc:docMk/>
          <pc:sldMk cId="1376344512" sldId="277"/>
        </pc:sldMkLst>
        <pc:spChg chg="del">
          <ac:chgData name="Jane Brown" userId="679cb00a-96e1-43e5-b1b7-1f0ad3fe0ec6" providerId="ADAL" clId="{BCEE09D6-6963-446C-B4D8-57B59E6F5BCE}" dt="2024-10-02T11:48:05.147" v="157" actId="478"/>
          <ac:spMkLst>
            <pc:docMk/>
            <pc:sldMk cId="1376344512" sldId="277"/>
            <ac:spMk id="2" creationId="{52AA2F81-9309-A4AB-D7B6-999BCA7DEFC2}"/>
          </ac:spMkLst>
        </pc:spChg>
        <pc:spChg chg="mod">
          <ac:chgData name="Jane Brown" userId="679cb00a-96e1-43e5-b1b7-1f0ad3fe0ec6" providerId="ADAL" clId="{BCEE09D6-6963-446C-B4D8-57B59E6F5BCE}" dt="2024-10-02T12:08:25.495" v="775" actId="20577"/>
          <ac:spMkLst>
            <pc:docMk/>
            <pc:sldMk cId="1376344512" sldId="277"/>
            <ac:spMk id="3" creationId="{B425CD42-2718-A62B-59C9-B1B0D080036A}"/>
          </ac:spMkLst>
        </pc:spChg>
        <pc:spChg chg="add mod">
          <ac:chgData name="Jane Brown" userId="679cb00a-96e1-43e5-b1b7-1f0ad3fe0ec6" providerId="ADAL" clId="{BCEE09D6-6963-446C-B4D8-57B59E6F5BCE}" dt="2024-10-02T12:08:00.958" v="758" actId="552"/>
          <ac:spMkLst>
            <pc:docMk/>
            <pc:sldMk cId="1376344512" sldId="277"/>
            <ac:spMk id="4" creationId="{B59A3F0A-6FE2-150A-B922-B68EA32B3020}"/>
          </ac:spMkLst>
        </pc:spChg>
        <pc:cxnChg chg="add del mod">
          <ac:chgData name="Jane Brown" userId="679cb00a-96e1-43e5-b1b7-1f0ad3fe0ec6" providerId="ADAL" clId="{BCEE09D6-6963-446C-B4D8-57B59E6F5BCE}" dt="2024-10-02T12:08:38.670" v="776" actId="478"/>
          <ac:cxnSpMkLst>
            <pc:docMk/>
            <pc:sldMk cId="1376344512" sldId="277"/>
            <ac:cxnSpMk id="5" creationId="{2544F084-2FCF-0FBC-F704-6458067EB176}"/>
          </ac:cxnSpMkLst>
        </pc:cxnChg>
      </pc:sldChg>
      <pc:sldChg chg="addSp delSp modSp mod">
        <pc:chgData name="Jane Brown" userId="679cb00a-96e1-43e5-b1b7-1f0ad3fe0ec6" providerId="ADAL" clId="{BCEE09D6-6963-446C-B4D8-57B59E6F5BCE}" dt="2024-10-02T12:09:37.271" v="780" actId="207"/>
        <pc:sldMkLst>
          <pc:docMk/>
          <pc:sldMk cId="591007423" sldId="278"/>
        </pc:sldMkLst>
        <pc:spChg chg="del">
          <ac:chgData name="Jane Brown" userId="679cb00a-96e1-43e5-b1b7-1f0ad3fe0ec6" providerId="ADAL" clId="{BCEE09D6-6963-446C-B4D8-57B59E6F5BCE}" dt="2024-10-02T11:49:54.833" v="167" actId="478"/>
          <ac:spMkLst>
            <pc:docMk/>
            <pc:sldMk cId="591007423" sldId="278"/>
            <ac:spMk id="2" creationId="{23082EC3-5B70-2C88-1F09-BADD3F72BA04}"/>
          </ac:spMkLst>
        </pc:spChg>
        <pc:spChg chg="add mod">
          <ac:chgData name="Jane Brown" userId="679cb00a-96e1-43e5-b1b7-1f0ad3fe0ec6" providerId="ADAL" clId="{BCEE09D6-6963-446C-B4D8-57B59E6F5BCE}" dt="2024-10-02T12:09:26.389" v="779" actId="552"/>
          <ac:spMkLst>
            <pc:docMk/>
            <pc:sldMk cId="591007423" sldId="278"/>
            <ac:spMk id="3" creationId="{2FF64CFD-C9A1-C33F-0E57-00FB7A7D3EEA}"/>
          </ac:spMkLst>
        </pc:spChg>
        <pc:spChg chg="mod">
          <ac:chgData name="Jane Brown" userId="679cb00a-96e1-43e5-b1b7-1f0ad3fe0ec6" providerId="ADAL" clId="{BCEE09D6-6963-446C-B4D8-57B59E6F5BCE}" dt="2024-10-02T12:09:37.271" v="780" actId="207"/>
          <ac:spMkLst>
            <pc:docMk/>
            <pc:sldMk cId="591007423" sldId="278"/>
            <ac:spMk id="5" creationId="{D0C2ABB2-0789-3847-4772-E0FFEABE827F}"/>
          </ac:spMkLst>
        </pc:spChg>
        <pc:spChg chg="mod">
          <ac:chgData name="Jane Brown" userId="679cb00a-96e1-43e5-b1b7-1f0ad3fe0ec6" providerId="ADAL" clId="{BCEE09D6-6963-446C-B4D8-57B59E6F5BCE}" dt="2024-10-02T12:09:26.389" v="779" actId="552"/>
          <ac:spMkLst>
            <pc:docMk/>
            <pc:sldMk cId="591007423" sldId="278"/>
            <ac:spMk id="7" creationId="{D82C75B7-1383-B6AB-BC23-C989AADDCE2E}"/>
          </ac:spMkLst>
        </pc:spChg>
      </pc:sldChg>
      <pc:sldChg chg="addSp delSp modSp mod modAnim">
        <pc:chgData name="Jane Brown" userId="679cb00a-96e1-43e5-b1b7-1f0ad3fe0ec6" providerId="ADAL" clId="{BCEE09D6-6963-446C-B4D8-57B59E6F5BCE}" dt="2024-10-03T06:07:01.936" v="911"/>
        <pc:sldMkLst>
          <pc:docMk/>
          <pc:sldMk cId="756087809" sldId="279"/>
        </pc:sldMkLst>
        <pc:spChg chg="add mod">
          <ac:chgData name="Jane Brown" userId="679cb00a-96e1-43e5-b1b7-1f0ad3fe0ec6" providerId="ADAL" clId="{BCEE09D6-6963-446C-B4D8-57B59E6F5BCE}" dt="2024-10-02T12:09:49.432" v="782" actId="552"/>
          <ac:spMkLst>
            <pc:docMk/>
            <pc:sldMk cId="756087809" sldId="279"/>
            <ac:spMk id="2" creationId="{E0CC8F7A-ED9F-F13E-9DE3-C713A7A324C5}"/>
          </ac:spMkLst>
        </pc:spChg>
        <pc:spChg chg="del">
          <ac:chgData name="Jane Brown" userId="679cb00a-96e1-43e5-b1b7-1f0ad3fe0ec6" providerId="ADAL" clId="{BCEE09D6-6963-446C-B4D8-57B59E6F5BCE}" dt="2024-10-02T11:50:30.808" v="177" actId="478"/>
          <ac:spMkLst>
            <pc:docMk/>
            <pc:sldMk cId="756087809" sldId="279"/>
            <ac:spMk id="3" creationId="{75F30385-A2F0-1193-B366-0A2599C24CFB}"/>
          </ac:spMkLst>
        </pc:spChg>
        <pc:spChg chg="mod">
          <ac:chgData name="Jane Brown" userId="679cb00a-96e1-43e5-b1b7-1f0ad3fe0ec6" providerId="ADAL" clId="{BCEE09D6-6963-446C-B4D8-57B59E6F5BCE}" dt="2024-10-02T12:09:49.432" v="782" actId="552"/>
          <ac:spMkLst>
            <pc:docMk/>
            <pc:sldMk cId="756087809" sldId="279"/>
            <ac:spMk id="4" creationId="{5D8740B9-3AAF-79E2-3DBE-867C4318AD46}"/>
          </ac:spMkLst>
        </pc:spChg>
        <pc:cxnChg chg="add del mod">
          <ac:chgData name="Jane Brown" userId="679cb00a-96e1-43e5-b1b7-1f0ad3fe0ec6" providerId="ADAL" clId="{BCEE09D6-6963-446C-B4D8-57B59E6F5BCE}" dt="2024-10-02T12:10:00.456" v="784" actId="478"/>
          <ac:cxnSpMkLst>
            <pc:docMk/>
            <pc:sldMk cId="756087809" sldId="279"/>
            <ac:cxnSpMk id="5" creationId="{F8FAB043-A9E1-C964-E02B-3457EDFDB730}"/>
          </ac:cxnSpMkLst>
        </pc:cxnChg>
      </pc:sldChg>
      <pc:sldChg chg="addSp delSp modSp mod">
        <pc:chgData name="Jane Brown" userId="679cb00a-96e1-43e5-b1b7-1f0ad3fe0ec6" providerId="ADAL" clId="{BCEE09D6-6963-446C-B4D8-57B59E6F5BCE}" dt="2024-10-02T12:24:40.090" v="852"/>
        <pc:sldMkLst>
          <pc:docMk/>
          <pc:sldMk cId="1032135832" sldId="280"/>
        </pc:sldMkLst>
        <pc:spChg chg="add del mod">
          <ac:chgData name="Jane Brown" userId="679cb00a-96e1-43e5-b1b7-1f0ad3fe0ec6" providerId="ADAL" clId="{BCEE09D6-6963-446C-B4D8-57B59E6F5BCE}" dt="2024-10-02T12:10:46.663" v="788" actId="478"/>
          <ac:spMkLst>
            <pc:docMk/>
            <pc:sldMk cId="1032135832" sldId="280"/>
            <ac:spMk id="2" creationId="{5F4065A5-7EEE-7F62-F442-6A9A3871A9A4}"/>
          </ac:spMkLst>
        </pc:spChg>
        <pc:spChg chg="mod">
          <ac:chgData name="Jane Brown" userId="679cb00a-96e1-43e5-b1b7-1f0ad3fe0ec6" providerId="ADAL" clId="{BCEE09D6-6963-446C-B4D8-57B59E6F5BCE}" dt="2024-10-02T12:10:49.179" v="791" actId="1036"/>
          <ac:spMkLst>
            <pc:docMk/>
            <pc:sldMk cId="1032135832" sldId="280"/>
            <ac:spMk id="3" creationId="{FB586103-8C44-72E6-9E47-620BDF600904}"/>
          </ac:spMkLst>
        </pc:spChg>
        <pc:spChg chg="mod">
          <ac:chgData name="Jane Brown" userId="679cb00a-96e1-43e5-b1b7-1f0ad3fe0ec6" providerId="ADAL" clId="{BCEE09D6-6963-446C-B4D8-57B59E6F5BCE}" dt="2024-10-02T12:12:51.112" v="839" actId="20577"/>
          <ac:spMkLst>
            <pc:docMk/>
            <pc:sldMk cId="1032135832" sldId="280"/>
            <ac:spMk id="12" creationId="{54A7C0AA-E571-E246-D27E-A81DB7BB68EA}"/>
          </ac:spMkLst>
        </pc:spChg>
        <pc:picChg chg="add mod">
          <ac:chgData name="Jane Brown" userId="679cb00a-96e1-43e5-b1b7-1f0ad3fe0ec6" providerId="ADAL" clId="{BCEE09D6-6963-446C-B4D8-57B59E6F5BCE}" dt="2024-10-02T12:24:40.090" v="852"/>
          <ac:picMkLst>
            <pc:docMk/>
            <pc:sldMk cId="1032135832" sldId="280"/>
            <ac:picMk id="2" creationId="{BDE8757D-7DFE-E2F5-60CD-19F76AB5AEF1}"/>
          </ac:picMkLst>
        </pc:picChg>
        <pc:picChg chg="del mod">
          <ac:chgData name="Jane Brown" userId="679cb00a-96e1-43e5-b1b7-1f0ad3fe0ec6" providerId="ADAL" clId="{BCEE09D6-6963-446C-B4D8-57B59E6F5BCE}" dt="2024-10-02T12:24:39.389" v="851" actId="478"/>
          <ac:picMkLst>
            <pc:docMk/>
            <pc:sldMk cId="1032135832" sldId="280"/>
            <ac:picMk id="4" creationId="{0A98E749-7EA5-0590-66DE-CEA63A52F2D4}"/>
          </ac:picMkLst>
        </pc:picChg>
        <pc:picChg chg="add mod">
          <ac:chgData name="Jane Brown" userId="679cb00a-96e1-43e5-b1b7-1f0ad3fe0ec6" providerId="ADAL" clId="{BCEE09D6-6963-446C-B4D8-57B59E6F5BCE}" dt="2024-10-02T12:24:40.090" v="852"/>
          <ac:picMkLst>
            <pc:docMk/>
            <pc:sldMk cId="1032135832" sldId="280"/>
            <ac:picMk id="5" creationId="{990A6147-3D87-0F84-CE0A-C2A24A717E8E}"/>
          </ac:picMkLst>
        </pc:picChg>
        <pc:picChg chg="add mod">
          <ac:chgData name="Jane Brown" userId="679cb00a-96e1-43e5-b1b7-1f0ad3fe0ec6" providerId="ADAL" clId="{BCEE09D6-6963-446C-B4D8-57B59E6F5BCE}" dt="2024-10-02T12:24:40.090" v="852"/>
          <ac:picMkLst>
            <pc:docMk/>
            <pc:sldMk cId="1032135832" sldId="280"/>
            <ac:picMk id="6" creationId="{380BE7DD-EE2A-9902-424E-89B0264C8F6A}"/>
          </ac:picMkLst>
        </pc:picChg>
        <pc:picChg chg="del mod">
          <ac:chgData name="Jane Brown" userId="679cb00a-96e1-43e5-b1b7-1f0ad3fe0ec6" providerId="ADAL" clId="{BCEE09D6-6963-446C-B4D8-57B59E6F5BCE}" dt="2024-10-02T12:24:39.389" v="851" actId="478"/>
          <ac:picMkLst>
            <pc:docMk/>
            <pc:sldMk cId="1032135832" sldId="280"/>
            <ac:picMk id="8" creationId="{D9B3E04F-F74E-4B2C-D5C2-BE363E15BCD9}"/>
          </ac:picMkLst>
        </pc:picChg>
        <pc:picChg chg="del mod">
          <ac:chgData name="Jane Brown" userId="679cb00a-96e1-43e5-b1b7-1f0ad3fe0ec6" providerId="ADAL" clId="{BCEE09D6-6963-446C-B4D8-57B59E6F5BCE}" dt="2024-10-02T12:24:39.389" v="851" actId="478"/>
          <ac:picMkLst>
            <pc:docMk/>
            <pc:sldMk cId="1032135832" sldId="280"/>
            <ac:picMk id="10" creationId="{C7A1113C-ADD8-5886-0919-E886AE6C591E}"/>
          </ac:picMkLst>
        </pc:picChg>
      </pc:sldChg>
      <pc:sldChg chg="delSp mod modClrScheme chgLayout">
        <pc:chgData name="Jane Brown" userId="679cb00a-96e1-43e5-b1b7-1f0ad3fe0ec6" providerId="ADAL" clId="{BCEE09D6-6963-446C-B4D8-57B59E6F5BCE}" dt="2024-10-03T06:04:15.050" v="894" actId="478"/>
        <pc:sldMkLst>
          <pc:docMk/>
          <pc:sldMk cId="608872219" sldId="281"/>
        </pc:sldMkLst>
        <pc:picChg chg="del">
          <ac:chgData name="Jane Brown" userId="679cb00a-96e1-43e5-b1b7-1f0ad3fe0ec6" providerId="ADAL" clId="{BCEE09D6-6963-446C-B4D8-57B59E6F5BCE}" dt="2024-10-03T06:04:13.495" v="893" actId="478"/>
          <ac:picMkLst>
            <pc:docMk/>
            <pc:sldMk cId="608872219" sldId="281"/>
            <ac:picMk id="2" creationId="{9F97FECD-24EE-ACA7-F66C-B552025041EF}"/>
          </ac:picMkLst>
        </pc:picChg>
        <pc:picChg chg="del">
          <ac:chgData name="Jane Brown" userId="679cb00a-96e1-43e5-b1b7-1f0ad3fe0ec6" providerId="ADAL" clId="{BCEE09D6-6963-446C-B4D8-57B59E6F5BCE}" dt="2024-10-03T06:04:09.972" v="891" actId="478"/>
          <ac:picMkLst>
            <pc:docMk/>
            <pc:sldMk cId="608872219" sldId="281"/>
            <ac:picMk id="6" creationId="{4375CEF8-8765-3538-76DF-205AB4F47ACA}"/>
          </ac:picMkLst>
        </pc:picChg>
        <pc:picChg chg="del">
          <ac:chgData name="Jane Brown" userId="679cb00a-96e1-43e5-b1b7-1f0ad3fe0ec6" providerId="ADAL" clId="{BCEE09D6-6963-446C-B4D8-57B59E6F5BCE}" dt="2024-10-03T06:04:15.050" v="894" actId="478"/>
          <ac:picMkLst>
            <pc:docMk/>
            <pc:sldMk cId="608872219" sldId="281"/>
            <ac:picMk id="8" creationId="{D44C738A-A37D-703A-AE4F-FAB7673E4456}"/>
          </ac:picMkLst>
        </pc:picChg>
        <pc:picChg chg="del">
          <ac:chgData name="Jane Brown" userId="679cb00a-96e1-43e5-b1b7-1f0ad3fe0ec6" providerId="ADAL" clId="{BCEE09D6-6963-446C-B4D8-57B59E6F5BCE}" dt="2024-10-03T06:04:11.857" v="892" actId="478"/>
          <ac:picMkLst>
            <pc:docMk/>
            <pc:sldMk cId="608872219" sldId="281"/>
            <ac:picMk id="12" creationId="{E9A49EE0-FF6F-FBD6-FB67-67C6997D94A2}"/>
          </ac:picMkLst>
        </pc:picChg>
      </pc:sldChg>
      <pc:sldChg chg="add ord">
        <pc:chgData name="Jane Brown" userId="679cb00a-96e1-43e5-b1b7-1f0ad3fe0ec6" providerId="ADAL" clId="{BCEE09D6-6963-446C-B4D8-57B59E6F5BCE}" dt="2024-10-03T06:40:22.985" v="920"/>
        <pc:sldMkLst>
          <pc:docMk/>
          <pc:sldMk cId="268506377" sldId="282"/>
        </pc:sldMkLst>
      </pc:sldChg>
      <pc:sldMasterChg chg="addSp delSp modSp mod">
        <pc:chgData name="Jane Brown" userId="679cb00a-96e1-43e5-b1b7-1f0ad3fe0ec6" providerId="ADAL" clId="{BCEE09D6-6963-446C-B4D8-57B59E6F5BCE}" dt="2024-10-03T06:03:45.873" v="888" actId="166"/>
        <pc:sldMasterMkLst>
          <pc:docMk/>
          <pc:sldMasterMk cId="4172215074" sldId="2147483678"/>
        </pc:sldMasterMkLst>
        <pc:spChg chg="add mod ord">
          <ac:chgData name="Jane Brown" userId="679cb00a-96e1-43e5-b1b7-1f0ad3fe0ec6" providerId="ADAL" clId="{BCEE09D6-6963-446C-B4D8-57B59E6F5BCE}" dt="2024-10-03T06:03:02.092" v="881" actId="167"/>
          <ac:spMkLst>
            <pc:docMk/>
            <pc:sldMasterMk cId="4172215074" sldId="2147483678"/>
            <ac:spMk id="2" creationId="{93A11D77-71FD-3998-6FDF-6FF07694858A}"/>
          </ac:spMkLst>
        </pc:spChg>
        <pc:spChg chg="del">
          <ac:chgData name="Jane Brown" userId="679cb00a-96e1-43e5-b1b7-1f0ad3fe0ec6" providerId="ADAL" clId="{BCEE09D6-6963-446C-B4D8-57B59E6F5BCE}" dt="2024-10-03T06:03:43.132" v="887" actId="478"/>
          <ac:spMkLst>
            <pc:docMk/>
            <pc:sldMasterMk cId="4172215074" sldId="2147483678"/>
            <ac:spMk id="4" creationId="{F972C1E8-833F-462C-386A-203F53B77C36}"/>
          </ac:spMkLst>
        </pc:spChg>
        <pc:spChg chg="del">
          <ac:chgData name="Jane Brown" userId="679cb00a-96e1-43e5-b1b7-1f0ad3fe0ec6" providerId="ADAL" clId="{BCEE09D6-6963-446C-B4D8-57B59E6F5BCE}" dt="2024-10-03T06:03:20.650" v="882" actId="478"/>
          <ac:spMkLst>
            <pc:docMk/>
            <pc:sldMasterMk cId="4172215074" sldId="2147483678"/>
            <ac:spMk id="5" creationId="{3B22C039-BB72-5CC8-F1A6-2114FEE6EEC9}"/>
          </ac:spMkLst>
        </pc:spChg>
        <pc:spChg chg="del">
          <ac:chgData name="Jane Brown" userId="679cb00a-96e1-43e5-b1b7-1f0ad3fe0ec6" providerId="ADAL" clId="{BCEE09D6-6963-446C-B4D8-57B59E6F5BCE}" dt="2024-10-03T06:03:20.650" v="882" actId="478"/>
          <ac:spMkLst>
            <pc:docMk/>
            <pc:sldMasterMk cId="4172215074" sldId="2147483678"/>
            <ac:spMk id="6" creationId="{A638E3D5-42C8-A94D-761D-0A0A7FB6F24C}"/>
          </ac:spMkLst>
        </pc:spChg>
        <pc:spChg chg="del ord">
          <ac:chgData name="Jane Brown" userId="679cb00a-96e1-43e5-b1b7-1f0ad3fe0ec6" providerId="ADAL" clId="{BCEE09D6-6963-446C-B4D8-57B59E6F5BCE}" dt="2024-10-03T06:03:35.188" v="885" actId="478"/>
          <ac:spMkLst>
            <pc:docMk/>
            <pc:sldMasterMk cId="4172215074" sldId="2147483678"/>
            <ac:spMk id="7" creationId="{A0FE14E1-3E0A-837E-3DE1-179CB26FBB6C}"/>
          </ac:spMkLst>
        </pc:spChg>
        <pc:spChg chg="del">
          <ac:chgData name="Jane Brown" userId="679cb00a-96e1-43e5-b1b7-1f0ad3fe0ec6" providerId="ADAL" clId="{BCEE09D6-6963-446C-B4D8-57B59E6F5BCE}" dt="2024-10-03T06:03:20.650" v="882" actId="478"/>
          <ac:spMkLst>
            <pc:docMk/>
            <pc:sldMasterMk cId="4172215074" sldId="2147483678"/>
            <ac:spMk id="10" creationId="{70016CA2-2799-BEB3-D971-21F4B6C80179}"/>
          </ac:spMkLst>
        </pc:spChg>
        <pc:spChg chg="del">
          <ac:chgData name="Jane Brown" userId="679cb00a-96e1-43e5-b1b7-1f0ad3fe0ec6" providerId="ADAL" clId="{BCEE09D6-6963-446C-B4D8-57B59E6F5BCE}" dt="2024-10-03T06:03:20.650" v="882" actId="478"/>
          <ac:spMkLst>
            <pc:docMk/>
            <pc:sldMasterMk cId="4172215074" sldId="2147483678"/>
            <ac:spMk id="11" creationId="{4C5F94A2-8C1E-C422-1E72-5524C94951D1}"/>
          </ac:spMkLst>
        </pc:spChg>
        <pc:spChg chg="del">
          <ac:chgData name="Jane Brown" userId="679cb00a-96e1-43e5-b1b7-1f0ad3fe0ec6" providerId="ADAL" clId="{BCEE09D6-6963-446C-B4D8-57B59E6F5BCE}" dt="2024-10-03T06:03:20.650" v="882" actId="478"/>
          <ac:spMkLst>
            <pc:docMk/>
            <pc:sldMasterMk cId="4172215074" sldId="2147483678"/>
            <ac:spMk id="12" creationId="{4EC7F54E-4992-AC3B-B802-9C916AF8060C}"/>
          </ac:spMkLst>
        </pc:spChg>
        <pc:spChg chg="add mod ord">
          <ac:chgData name="Jane Brown" userId="679cb00a-96e1-43e5-b1b7-1f0ad3fe0ec6" providerId="ADAL" clId="{BCEE09D6-6963-446C-B4D8-57B59E6F5BCE}" dt="2024-10-03T06:03:02.092" v="881" actId="167"/>
          <ac:spMkLst>
            <pc:docMk/>
            <pc:sldMasterMk cId="4172215074" sldId="2147483678"/>
            <ac:spMk id="13" creationId="{0A47741A-CBF8-1589-8CAD-9B47A489A09F}"/>
          </ac:spMkLst>
        </pc:spChg>
        <pc:spChg chg="add mod ord">
          <ac:chgData name="Jane Brown" userId="679cb00a-96e1-43e5-b1b7-1f0ad3fe0ec6" providerId="ADAL" clId="{BCEE09D6-6963-446C-B4D8-57B59E6F5BCE}" dt="2024-10-03T06:03:02.092" v="881" actId="167"/>
          <ac:spMkLst>
            <pc:docMk/>
            <pc:sldMasterMk cId="4172215074" sldId="2147483678"/>
            <ac:spMk id="14" creationId="{41D01FE4-0B72-2343-756C-3DDEE9BC067F}"/>
          </ac:spMkLst>
        </pc:spChg>
        <pc:spChg chg="add mod ord">
          <ac:chgData name="Jane Brown" userId="679cb00a-96e1-43e5-b1b7-1f0ad3fe0ec6" providerId="ADAL" clId="{BCEE09D6-6963-446C-B4D8-57B59E6F5BCE}" dt="2024-10-03T06:03:02.092" v="881" actId="167"/>
          <ac:spMkLst>
            <pc:docMk/>
            <pc:sldMasterMk cId="4172215074" sldId="2147483678"/>
            <ac:spMk id="15" creationId="{4A63CF2E-C574-5234-69F5-D999D53679D9}"/>
          </ac:spMkLst>
        </pc:spChg>
        <pc:spChg chg="add mod ord">
          <ac:chgData name="Jane Brown" userId="679cb00a-96e1-43e5-b1b7-1f0ad3fe0ec6" providerId="ADAL" clId="{BCEE09D6-6963-446C-B4D8-57B59E6F5BCE}" dt="2024-10-03T06:03:02.092" v="881" actId="167"/>
          <ac:spMkLst>
            <pc:docMk/>
            <pc:sldMasterMk cId="4172215074" sldId="2147483678"/>
            <ac:spMk id="16" creationId="{2396969F-65B1-E82B-7878-2B7802C9A939}"/>
          </ac:spMkLst>
        </pc:spChg>
        <pc:spChg chg="add mod ord">
          <ac:chgData name="Jane Brown" userId="679cb00a-96e1-43e5-b1b7-1f0ad3fe0ec6" providerId="ADAL" clId="{BCEE09D6-6963-446C-B4D8-57B59E6F5BCE}" dt="2024-10-03T06:03:02.092" v="881" actId="167"/>
          <ac:spMkLst>
            <pc:docMk/>
            <pc:sldMasterMk cId="4172215074" sldId="2147483678"/>
            <ac:spMk id="17" creationId="{A83805EB-6F6E-9D66-B1BE-E5FF38221677}"/>
          </ac:spMkLst>
        </pc:spChg>
        <pc:spChg chg="add mod ord">
          <ac:chgData name="Jane Brown" userId="679cb00a-96e1-43e5-b1b7-1f0ad3fe0ec6" providerId="ADAL" clId="{BCEE09D6-6963-446C-B4D8-57B59E6F5BCE}" dt="2024-10-03T06:03:02.092" v="881" actId="167"/>
          <ac:spMkLst>
            <pc:docMk/>
            <pc:sldMasterMk cId="4172215074" sldId="2147483678"/>
            <ac:spMk id="18" creationId="{7399145B-C095-A6B0-D6F2-4B46933DB7AC}"/>
          </ac:spMkLst>
        </pc:spChg>
        <pc:picChg chg="ord">
          <ac:chgData name="Jane Brown" userId="679cb00a-96e1-43e5-b1b7-1f0ad3fe0ec6" providerId="ADAL" clId="{BCEE09D6-6963-446C-B4D8-57B59E6F5BCE}" dt="2024-10-03T06:03:45.873" v="888" actId="166"/>
          <ac:picMkLst>
            <pc:docMk/>
            <pc:sldMasterMk cId="4172215074" sldId="2147483678"/>
            <ac:picMk id="8" creationId="{F5B57CC5-E76C-028E-6E16-499CFC956527}"/>
          </ac:picMkLst>
        </pc:picChg>
      </pc:sldMasterChg>
    </pc:docChg>
  </pc:docChgLst>
  <pc:docChgLst>
    <pc:chgData name="Danielle Anthony" userId="79e593a9-c22a-4a71-ade7-cf24dbaa31fe" providerId="ADAL" clId="{36D34557-0083-4845-8EE3-8360D25E645C}"/>
    <pc:docChg chg="undo redo custSel delSld modSld modMainMaster">
      <pc:chgData name="Danielle Anthony" userId="79e593a9-c22a-4a71-ade7-cf24dbaa31fe" providerId="ADAL" clId="{36D34557-0083-4845-8EE3-8360D25E645C}" dt="2024-10-01T15:50:13.235" v="388" actId="2711"/>
      <pc:docMkLst>
        <pc:docMk/>
      </pc:docMkLst>
      <pc:sldChg chg="addSp delSp modSp mod">
        <pc:chgData name="Danielle Anthony" userId="79e593a9-c22a-4a71-ade7-cf24dbaa31fe" providerId="ADAL" clId="{36D34557-0083-4845-8EE3-8360D25E645C}" dt="2024-10-01T13:39:20.738" v="49"/>
        <pc:sldMkLst>
          <pc:docMk/>
          <pc:sldMk cId="3141485382" sldId="264"/>
        </pc:sldMkLst>
        <pc:spChg chg="mod">
          <ac:chgData name="Danielle Anthony" userId="79e593a9-c22a-4a71-ade7-cf24dbaa31fe" providerId="ADAL" clId="{36D34557-0083-4845-8EE3-8360D25E645C}" dt="2024-10-01T13:36:28.276" v="41" actId="1076"/>
          <ac:spMkLst>
            <pc:docMk/>
            <pc:sldMk cId="3141485382" sldId="264"/>
            <ac:spMk id="2" creationId="{E8129E07-2BC1-FBC5-BD25-7893B5F5B955}"/>
          </ac:spMkLst>
        </pc:spChg>
        <pc:spChg chg="add del mod">
          <ac:chgData name="Danielle Anthony" userId="79e593a9-c22a-4a71-ade7-cf24dbaa31fe" providerId="ADAL" clId="{36D34557-0083-4845-8EE3-8360D25E645C}" dt="2024-10-01T13:36:31.596" v="42" actId="478"/>
          <ac:spMkLst>
            <pc:docMk/>
            <pc:sldMk cId="3141485382" sldId="264"/>
            <ac:spMk id="3" creationId="{29F3BDFF-5D6B-67A1-DA33-1157FA7BE791}"/>
          </ac:spMkLst>
        </pc:spChg>
        <pc:spChg chg="add del mod ord">
          <ac:chgData name="Danielle Anthony" userId="79e593a9-c22a-4a71-ade7-cf24dbaa31fe" providerId="ADAL" clId="{36D34557-0083-4845-8EE3-8360D25E645C}" dt="2024-10-01T13:36:45.278" v="47" actId="478"/>
          <ac:spMkLst>
            <pc:docMk/>
            <pc:sldMk cId="3141485382" sldId="264"/>
            <ac:spMk id="4" creationId="{45975593-722F-D408-A5F7-14ACD62BCEC8}"/>
          </ac:spMkLst>
        </pc:spChg>
        <pc:spChg chg="add del mod">
          <ac:chgData name="Danielle Anthony" userId="79e593a9-c22a-4a71-ade7-cf24dbaa31fe" providerId="ADAL" clId="{36D34557-0083-4845-8EE3-8360D25E645C}" dt="2024-10-01T13:39:20.738" v="49"/>
          <ac:spMkLst>
            <pc:docMk/>
            <pc:sldMk cId="3141485382" sldId="264"/>
            <ac:spMk id="5" creationId="{EC4C909B-C1C9-BF5E-9F07-C279708CB76A}"/>
          </ac:spMkLst>
        </pc:spChg>
        <pc:spChg chg="add del mod">
          <ac:chgData name="Danielle Anthony" userId="79e593a9-c22a-4a71-ade7-cf24dbaa31fe" providerId="ADAL" clId="{36D34557-0083-4845-8EE3-8360D25E645C}" dt="2024-10-01T13:39:20.738" v="49"/>
          <ac:spMkLst>
            <pc:docMk/>
            <pc:sldMk cId="3141485382" sldId="264"/>
            <ac:spMk id="6" creationId="{C06FDE3B-E26D-88F5-F3E0-810153BB9FC7}"/>
          </ac:spMkLst>
        </pc:spChg>
        <pc:spChg chg="add del mod ord">
          <ac:chgData name="Danielle Anthony" userId="79e593a9-c22a-4a71-ade7-cf24dbaa31fe" providerId="ADAL" clId="{36D34557-0083-4845-8EE3-8360D25E645C}" dt="2024-10-01T13:36:41.976" v="46" actId="167"/>
          <ac:spMkLst>
            <pc:docMk/>
            <pc:sldMk cId="3141485382" sldId="264"/>
            <ac:spMk id="11" creationId="{704BDD99-066F-826D-CBE8-2587C56779FB}"/>
          </ac:spMkLst>
        </pc:spChg>
      </pc:sldChg>
      <pc:sldChg chg="addSp delSp modSp mod">
        <pc:chgData name="Danielle Anthony" userId="79e593a9-c22a-4a71-ade7-cf24dbaa31fe" providerId="ADAL" clId="{36D34557-0083-4845-8EE3-8360D25E645C}" dt="2024-10-01T15:48:35.900" v="371" actId="14100"/>
        <pc:sldMkLst>
          <pc:docMk/>
          <pc:sldMk cId="2349457456" sldId="265"/>
        </pc:sldMkLst>
        <pc:spChg chg="add del mod">
          <ac:chgData name="Danielle Anthony" userId="79e593a9-c22a-4a71-ade7-cf24dbaa31fe" providerId="ADAL" clId="{36D34557-0083-4845-8EE3-8360D25E645C}" dt="2024-10-01T13:39:50.069" v="56" actId="478"/>
          <ac:spMkLst>
            <pc:docMk/>
            <pc:sldMk cId="2349457456" sldId="265"/>
            <ac:spMk id="2" creationId="{50D1CA59-5D85-9F14-0E92-6793E06AB83D}"/>
          </ac:spMkLst>
        </pc:spChg>
        <pc:spChg chg="add del mod ord">
          <ac:chgData name="Danielle Anthony" userId="79e593a9-c22a-4a71-ade7-cf24dbaa31fe" providerId="ADAL" clId="{36D34557-0083-4845-8EE3-8360D25E645C}" dt="2024-10-01T13:39:56.706" v="59" actId="167"/>
          <ac:spMkLst>
            <pc:docMk/>
            <pc:sldMk cId="2349457456" sldId="265"/>
            <ac:spMk id="3" creationId="{67EEF999-7A4C-2A32-E01C-44B7103EFADC}"/>
          </ac:spMkLst>
        </pc:spChg>
        <pc:spChg chg="mod">
          <ac:chgData name="Danielle Anthony" userId="79e593a9-c22a-4a71-ade7-cf24dbaa31fe" providerId="ADAL" clId="{36D34557-0083-4845-8EE3-8360D25E645C}" dt="2024-10-01T15:48:35.900" v="371" actId="14100"/>
          <ac:spMkLst>
            <pc:docMk/>
            <pc:sldMk cId="2349457456" sldId="265"/>
            <ac:spMk id="4" creationId="{31D9B0B9-DBAA-1E7A-285D-9E6B7CFE1C3A}"/>
          </ac:spMkLst>
        </pc:spChg>
        <pc:spChg chg="add del mod ord">
          <ac:chgData name="Danielle Anthony" userId="79e593a9-c22a-4a71-ade7-cf24dbaa31fe" providerId="ADAL" clId="{36D34557-0083-4845-8EE3-8360D25E645C}" dt="2024-10-01T13:39:58.884" v="60" actId="478"/>
          <ac:spMkLst>
            <pc:docMk/>
            <pc:sldMk cId="2349457456" sldId="265"/>
            <ac:spMk id="5" creationId="{CF2EC21D-83E7-5C4D-8E70-8D87D76D6DD6}"/>
          </ac:spMkLst>
        </pc:spChg>
      </pc:sldChg>
      <pc:sldChg chg="addSp delSp modSp mod">
        <pc:chgData name="Danielle Anthony" userId="79e593a9-c22a-4a71-ade7-cf24dbaa31fe" providerId="ADAL" clId="{36D34557-0083-4845-8EE3-8360D25E645C}" dt="2024-10-01T13:40:49.417" v="71" actId="478"/>
        <pc:sldMkLst>
          <pc:docMk/>
          <pc:sldMk cId="1502032563" sldId="266"/>
        </pc:sldMkLst>
        <pc:spChg chg="mod">
          <ac:chgData name="Danielle Anthony" userId="79e593a9-c22a-4a71-ade7-cf24dbaa31fe" providerId="ADAL" clId="{36D34557-0083-4845-8EE3-8360D25E645C}" dt="2024-10-01T13:40:23.187" v="66" actId="1076"/>
          <ac:spMkLst>
            <pc:docMk/>
            <pc:sldMk cId="1502032563" sldId="266"/>
            <ac:spMk id="2" creationId="{31974E75-3EF1-2C15-C137-AB63F0C30AEC}"/>
          </ac:spMkLst>
        </pc:spChg>
        <pc:spChg chg="add del mod ord">
          <ac:chgData name="Danielle Anthony" userId="79e593a9-c22a-4a71-ade7-cf24dbaa31fe" providerId="ADAL" clId="{36D34557-0083-4845-8EE3-8360D25E645C}" dt="2024-10-01T13:40:45.798" v="70" actId="478"/>
          <ac:spMkLst>
            <pc:docMk/>
            <pc:sldMk cId="1502032563" sldId="266"/>
            <ac:spMk id="3" creationId="{13208483-CD29-337D-880F-8B96F532084E}"/>
          </ac:spMkLst>
        </pc:spChg>
        <pc:spChg chg="add del mod">
          <ac:chgData name="Danielle Anthony" userId="79e593a9-c22a-4a71-ade7-cf24dbaa31fe" providerId="ADAL" clId="{36D34557-0083-4845-8EE3-8360D25E645C}" dt="2024-10-01T13:40:49.417" v="71" actId="478"/>
          <ac:spMkLst>
            <pc:docMk/>
            <pc:sldMk cId="1502032563" sldId="266"/>
            <ac:spMk id="4" creationId="{D13E79BD-E356-E33F-35C2-174D9D17678A}"/>
          </ac:spMkLst>
        </pc:spChg>
        <pc:spChg chg="mod ord">
          <ac:chgData name="Danielle Anthony" userId="79e593a9-c22a-4a71-ade7-cf24dbaa31fe" providerId="ADAL" clId="{36D34557-0083-4845-8EE3-8360D25E645C}" dt="2024-10-01T13:40:43.495" v="69" actId="167"/>
          <ac:spMkLst>
            <pc:docMk/>
            <pc:sldMk cId="1502032563" sldId="266"/>
            <ac:spMk id="5" creationId="{E6B7F250-7158-7EFF-68D3-8430F210328A}"/>
          </ac:spMkLst>
        </pc:spChg>
      </pc:sldChg>
      <pc:sldChg chg="addSp delSp modSp mod">
        <pc:chgData name="Danielle Anthony" userId="79e593a9-c22a-4a71-ade7-cf24dbaa31fe" providerId="ADAL" clId="{36D34557-0083-4845-8EE3-8360D25E645C}" dt="2024-10-01T15:48:24.571" v="370" actId="14100"/>
        <pc:sldMkLst>
          <pc:docMk/>
          <pc:sldMk cId="3939733010" sldId="267"/>
        </pc:sldMkLst>
        <pc:spChg chg="add mod">
          <ac:chgData name="Danielle Anthony" userId="79e593a9-c22a-4a71-ade7-cf24dbaa31fe" providerId="ADAL" clId="{36D34557-0083-4845-8EE3-8360D25E645C}" dt="2024-10-01T13:33:16.525" v="13"/>
          <ac:spMkLst>
            <pc:docMk/>
            <pc:sldMk cId="3939733010" sldId="267"/>
            <ac:spMk id="2" creationId="{3DAEC184-955E-6274-C6F2-08F477A1D53E}"/>
          </ac:spMkLst>
        </pc:spChg>
        <pc:spChg chg="add mod">
          <ac:chgData name="Danielle Anthony" userId="79e593a9-c22a-4a71-ade7-cf24dbaa31fe" providerId="ADAL" clId="{36D34557-0083-4845-8EE3-8360D25E645C}" dt="2024-10-01T13:33:16.525" v="13"/>
          <ac:spMkLst>
            <pc:docMk/>
            <pc:sldMk cId="3939733010" sldId="267"/>
            <ac:spMk id="3" creationId="{704BDD99-066F-826D-CBE8-2587C56779FB}"/>
          </ac:spMkLst>
        </pc:spChg>
        <pc:spChg chg="mod">
          <ac:chgData name="Danielle Anthony" userId="79e593a9-c22a-4a71-ade7-cf24dbaa31fe" providerId="ADAL" clId="{36D34557-0083-4845-8EE3-8360D25E645C}" dt="2024-10-01T15:48:24.571" v="370" actId="14100"/>
          <ac:spMkLst>
            <pc:docMk/>
            <pc:sldMk cId="3939733010" sldId="267"/>
            <ac:spMk id="4" creationId="{A38256C5-5A2C-E171-0F17-5984F4F1F642}"/>
          </ac:spMkLst>
        </pc:spChg>
        <pc:spChg chg="mod">
          <ac:chgData name="Danielle Anthony" userId="79e593a9-c22a-4a71-ade7-cf24dbaa31fe" providerId="ADAL" clId="{36D34557-0083-4845-8EE3-8360D25E645C}" dt="2024-10-01T13:33:41.898" v="15" actId="1076"/>
          <ac:spMkLst>
            <pc:docMk/>
            <pc:sldMk cId="3939733010" sldId="267"/>
            <ac:spMk id="11" creationId="{704BDD99-066F-826D-CBE8-2587C56779FB}"/>
          </ac:spMkLst>
        </pc:spChg>
        <pc:spChg chg="add del mod">
          <ac:chgData name="Danielle Anthony" userId="79e593a9-c22a-4a71-ade7-cf24dbaa31fe" providerId="ADAL" clId="{36D34557-0083-4845-8EE3-8360D25E645C}" dt="2024-10-01T13:33:59.440" v="17" actId="478"/>
          <ac:spMkLst>
            <pc:docMk/>
            <pc:sldMk cId="3939733010" sldId="267"/>
            <ac:spMk id="13" creationId="{916BD6F1-52E3-4439-3C6E-31232DBBD1F9}"/>
          </ac:spMkLst>
        </pc:spChg>
        <pc:spChg chg="add mod">
          <ac:chgData name="Danielle Anthony" userId="79e593a9-c22a-4a71-ade7-cf24dbaa31fe" providerId="ADAL" clId="{36D34557-0083-4845-8EE3-8360D25E645C}" dt="2024-10-01T13:33:30.638" v="14"/>
          <ac:spMkLst>
            <pc:docMk/>
            <pc:sldMk cId="3939733010" sldId="267"/>
            <ac:spMk id="14" creationId="{E26F34F8-DFF3-5468-EE68-B0B872CC7106}"/>
          </ac:spMkLst>
        </pc:spChg>
      </pc:sldChg>
      <pc:sldChg chg="addSp delSp modSp mod">
        <pc:chgData name="Danielle Anthony" userId="79e593a9-c22a-4a71-ade7-cf24dbaa31fe" providerId="ADAL" clId="{36D34557-0083-4845-8EE3-8360D25E645C}" dt="2024-10-01T13:35:05.122" v="30" actId="478"/>
        <pc:sldMkLst>
          <pc:docMk/>
          <pc:sldMk cId="2636771666" sldId="268"/>
        </pc:sldMkLst>
        <pc:spChg chg="add del mod ord">
          <ac:chgData name="Danielle Anthony" userId="79e593a9-c22a-4a71-ade7-cf24dbaa31fe" providerId="ADAL" clId="{36D34557-0083-4845-8EE3-8360D25E645C}" dt="2024-10-01T13:35:03.230" v="29" actId="167"/>
          <ac:spMkLst>
            <pc:docMk/>
            <pc:sldMk cId="2636771666" sldId="268"/>
            <ac:spMk id="2" creationId="{1C0D8191-36A4-483D-089B-D4995389846D}"/>
          </ac:spMkLst>
        </pc:spChg>
        <pc:spChg chg="mod">
          <ac:chgData name="Danielle Anthony" userId="79e593a9-c22a-4a71-ade7-cf24dbaa31fe" providerId="ADAL" clId="{36D34557-0083-4845-8EE3-8360D25E645C}" dt="2024-10-01T13:34:50.474" v="25" actId="1076"/>
          <ac:spMkLst>
            <pc:docMk/>
            <pc:sldMk cId="2636771666" sldId="268"/>
            <ac:spMk id="3" creationId="{E68035A6-0E9E-1C05-5C2C-8E88B212B70E}"/>
          </ac:spMkLst>
        </pc:spChg>
        <pc:spChg chg="add del mod">
          <ac:chgData name="Danielle Anthony" userId="79e593a9-c22a-4a71-ade7-cf24dbaa31fe" providerId="ADAL" clId="{36D34557-0083-4845-8EE3-8360D25E645C}" dt="2024-10-01T13:34:54.500" v="26" actId="478"/>
          <ac:spMkLst>
            <pc:docMk/>
            <pc:sldMk cId="2636771666" sldId="268"/>
            <ac:spMk id="4" creationId="{C0EF34BD-A73F-323A-204D-E51B8B231E1B}"/>
          </ac:spMkLst>
        </pc:spChg>
        <pc:spChg chg="add del mod ord">
          <ac:chgData name="Danielle Anthony" userId="79e593a9-c22a-4a71-ade7-cf24dbaa31fe" providerId="ADAL" clId="{36D34557-0083-4845-8EE3-8360D25E645C}" dt="2024-10-01T13:35:05.122" v="30" actId="478"/>
          <ac:spMkLst>
            <pc:docMk/>
            <pc:sldMk cId="2636771666" sldId="268"/>
            <ac:spMk id="5" creationId="{26E80901-B79B-3DBD-9E2E-AF73E895A950}"/>
          </ac:spMkLst>
        </pc:spChg>
        <pc:grpChg chg="mod">
          <ac:chgData name="Danielle Anthony" userId="79e593a9-c22a-4a71-ade7-cf24dbaa31fe" providerId="ADAL" clId="{36D34557-0083-4845-8EE3-8360D25E645C}" dt="2024-10-01T13:34:50.474" v="25" actId="1076"/>
          <ac:grpSpMkLst>
            <pc:docMk/>
            <pc:sldMk cId="2636771666" sldId="268"/>
            <ac:grpSpMk id="13" creationId="{C1E4FC4B-02A3-51F7-A50B-C22F6F0DA4DE}"/>
          </ac:grpSpMkLst>
        </pc:grpChg>
        <pc:picChg chg="mod">
          <ac:chgData name="Danielle Anthony" userId="79e593a9-c22a-4a71-ade7-cf24dbaa31fe" providerId="ADAL" clId="{36D34557-0083-4845-8EE3-8360D25E645C}" dt="2024-10-01T13:34:50.474" v="25" actId="1076"/>
          <ac:picMkLst>
            <pc:docMk/>
            <pc:sldMk cId="2636771666" sldId="268"/>
            <ac:picMk id="14" creationId="{D9DC4C38-0DAE-E4D0-C808-BB489620F088}"/>
          </ac:picMkLst>
        </pc:picChg>
        <pc:picChg chg="mod">
          <ac:chgData name="Danielle Anthony" userId="79e593a9-c22a-4a71-ade7-cf24dbaa31fe" providerId="ADAL" clId="{36D34557-0083-4845-8EE3-8360D25E645C}" dt="2024-10-01T13:34:50.474" v="25" actId="1076"/>
          <ac:picMkLst>
            <pc:docMk/>
            <pc:sldMk cId="2636771666" sldId="268"/>
            <ac:picMk id="15" creationId="{C5C0E3B2-A32E-DBC9-DA9A-6FF9BF127799}"/>
          </ac:picMkLst>
        </pc:picChg>
        <pc:picChg chg="mod">
          <ac:chgData name="Danielle Anthony" userId="79e593a9-c22a-4a71-ade7-cf24dbaa31fe" providerId="ADAL" clId="{36D34557-0083-4845-8EE3-8360D25E645C}" dt="2024-10-01T13:34:50.474" v="25" actId="1076"/>
          <ac:picMkLst>
            <pc:docMk/>
            <pc:sldMk cId="2636771666" sldId="268"/>
            <ac:picMk id="16" creationId="{20A1534A-1CB7-253D-A4DD-841A0736CAF2}"/>
          </ac:picMkLst>
        </pc:picChg>
        <pc:picChg chg="mod">
          <ac:chgData name="Danielle Anthony" userId="79e593a9-c22a-4a71-ade7-cf24dbaa31fe" providerId="ADAL" clId="{36D34557-0083-4845-8EE3-8360D25E645C}" dt="2024-10-01T13:34:50.474" v="25" actId="1076"/>
          <ac:picMkLst>
            <pc:docMk/>
            <pc:sldMk cId="2636771666" sldId="268"/>
            <ac:picMk id="17" creationId="{9478475C-3A4F-E03E-29E3-308C051B2B5A}"/>
          </ac:picMkLst>
        </pc:picChg>
        <pc:picChg chg="mod">
          <ac:chgData name="Danielle Anthony" userId="79e593a9-c22a-4a71-ade7-cf24dbaa31fe" providerId="ADAL" clId="{36D34557-0083-4845-8EE3-8360D25E645C}" dt="2024-10-01T13:34:50.474" v="25" actId="1076"/>
          <ac:picMkLst>
            <pc:docMk/>
            <pc:sldMk cId="2636771666" sldId="268"/>
            <ac:picMk id="18" creationId="{BA66CFEC-68DA-27A2-046E-91AC27774A50}"/>
          </ac:picMkLst>
        </pc:picChg>
        <pc:picChg chg="mod">
          <ac:chgData name="Danielle Anthony" userId="79e593a9-c22a-4a71-ade7-cf24dbaa31fe" providerId="ADAL" clId="{36D34557-0083-4845-8EE3-8360D25E645C}" dt="2024-10-01T13:34:50.474" v="25" actId="1076"/>
          <ac:picMkLst>
            <pc:docMk/>
            <pc:sldMk cId="2636771666" sldId="268"/>
            <ac:picMk id="19" creationId="{24722528-0347-CC86-4AC8-D9BFD0A6FD5C}"/>
          </ac:picMkLst>
        </pc:picChg>
      </pc:sldChg>
      <pc:sldChg chg="addSp delSp modSp mod">
        <pc:chgData name="Danielle Anthony" userId="79e593a9-c22a-4a71-ade7-cf24dbaa31fe" providerId="ADAL" clId="{36D34557-0083-4845-8EE3-8360D25E645C}" dt="2024-10-01T13:36:04.907" v="38" actId="20577"/>
        <pc:sldMkLst>
          <pc:docMk/>
          <pc:sldMk cId="4025361649" sldId="269"/>
        </pc:sldMkLst>
        <pc:spChg chg="add del mod">
          <ac:chgData name="Danielle Anthony" userId="79e593a9-c22a-4a71-ade7-cf24dbaa31fe" providerId="ADAL" clId="{36D34557-0083-4845-8EE3-8360D25E645C}" dt="2024-10-01T13:35:57.149" v="36" actId="478"/>
          <ac:spMkLst>
            <pc:docMk/>
            <pc:sldMk cId="4025361649" sldId="269"/>
            <ac:spMk id="2" creationId="{1CAA38E2-4384-275E-A70A-61179154709B}"/>
          </ac:spMkLst>
        </pc:spChg>
        <pc:spChg chg="add del mod">
          <ac:chgData name="Danielle Anthony" userId="79e593a9-c22a-4a71-ade7-cf24dbaa31fe" providerId="ADAL" clId="{36D34557-0083-4845-8EE3-8360D25E645C}" dt="2024-10-01T13:36:00.491" v="37" actId="478"/>
          <ac:spMkLst>
            <pc:docMk/>
            <pc:sldMk cId="4025361649" sldId="269"/>
            <ac:spMk id="3" creationId="{B5CAF758-4503-D5DB-CC45-D38482531918}"/>
          </ac:spMkLst>
        </pc:spChg>
        <pc:spChg chg="mod">
          <ac:chgData name="Danielle Anthony" userId="79e593a9-c22a-4a71-ade7-cf24dbaa31fe" providerId="ADAL" clId="{36D34557-0083-4845-8EE3-8360D25E645C}" dt="2024-10-01T13:35:40.194" v="32" actId="1076"/>
          <ac:spMkLst>
            <pc:docMk/>
            <pc:sldMk cId="4025361649" sldId="269"/>
            <ac:spMk id="4" creationId="{4C605508-91E1-73A2-0B9D-A781B491AEBB}"/>
          </ac:spMkLst>
        </pc:spChg>
        <pc:spChg chg="mod">
          <ac:chgData name="Danielle Anthony" userId="79e593a9-c22a-4a71-ade7-cf24dbaa31fe" providerId="ADAL" clId="{36D34557-0083-4845-8EE3-8360D25E645C}" dt="2024-10-01T13:36:04.907" v="38" actId="20577"/>
          <ac:spMkLst>
            <pc:docMk/>
            <pc:sldMk cId="4025361649" sldId="269"/>
            <ac:spMk id="5" creationId="{88E4D661-C6EE-C2AF-9CA9-A8DB020A32CD}"/>
          </ac:spMkLst>
        </pc:spChg>
      </pc:sldChg>
      <pc:sldChg chg="addSp delSp modSp mod">
        <pc:chgData name="Danielle Anthony" userId="79e593a9-c22a-4a71-ade7-cf24dbaa31fe" providerId="ADAL" clId="{36D34557-0083-4845-8EE3-8360D25E645C}" dt="2024-10-01T15:48:44.175" v="373" actId="20577"/>
        <pc:sldMkLst>
          <pc:docMk/>
          <pc:sldMk cId="696807524" sldId="270"/>
        </pc:sldMkLst>
        <pc:spChg chg="add del mod">
          <ac:chgData name="Danielle Anthony" userId="79e593a9-c22a-4a71-ade7-cf24dbaa31fe" providerId="ADAL" clId="{36D34557-0083-4845-8EE3-8360D25E645C}" dt="2024-10-01T13:41:43.648" v="82" actId="478"/>
          <ac:spMkLst>
            <pc:docMk/>
            <pc:sldMk cId="696807524" sldId="270"/>
            <ac:spMk id="2" creationId="{5B81FA99-4465-DCB2-C199-9B7C089A676B}"/>
          </ac:spMkLst>
        </pc:spChg>
        <pc:spChg chg="del mod">
          <ac:chgData name="Danielle Anthony" userId="79e593a9-c22a-4a71-ade7-cf24dbaa31fe" providerId="ADAL" clId="{36D34557-0083-4845-8EE3-8360D25E645C}" dt="2024-10-01T13:41:06.245" v="76" actId="478"/>
          <ac:spMkLst>
            <pc:docMk/>
            <pc:sldMk cId="696807524" sldId="270"/>
            <ac:spMk id="3" creationId="{1F75806E-2EB6-258B-E6DC-35D3786B2BF2}"/>
          </ac:spMkLst>
        </pc:spChg>
        <pc:spChg chg="mod ord">
          <ac:chgData name="Danielle Anthony" userId="79e593a9-c22a-4a71-ade7-cf24dbaa31fe" providerId="ADAL" clId="{36D34557-0083-4845-8EE3-8360D25E645C}" dt="2024-10-01T15:48:44.175" v="373" actId="20577"/>
          <ac:spMkLst>
            <pc:docMk/>
            <pc:sldMk cId="696807524" sldId="270"/>
            <ac:spMk id="4" creationId="{CA561E07-258C-F8C0-923A-6259556B9EE2}"/>
          </ac:spMkLst>
        </pc:spChg>
        <pc:spChg chg="add del mod ord">
          <ac:chgData name="Danielle Anthony" userId="79e593a9-c22a-4a71-ade7-cf24dbaa31fe" providerId="ADAL" clId="{36D34557-0083-4845-8EE3-8360D25E645C}" dt="2024-10-01T13:43:11.786" v="94" actId="478"/>
          <ac:spMkLst>
            <pc:docMk/>
            <pc:sldMk cId="696807524" sldId="270"/>
            <ac:spMk id="6" creationId="{0C4ED76A-E8D0-D239-4D8F-4F64288B660F}"/>
          </ac:spMkLst>
        </pc:spChg>
        <pc:spChg chg="add del mod">
          <ac:chgData name="Danielle Anthony" userId="79e593a9-c22a-4a71-ade7-cf24dbaa31fe" providerId="ADAL" clId="{36D34557-0083-4845-8EE3-8360D25E645C}" dt="2024-10-01T13:43:15.826" v="95" actId="478"/>
          <ac:spMkLst>
            <pc:docMk/>
            <pc:sldMk cId="696807524" sldId="270"/>
            <ac:spMk id="7" creationId="{480C9A90-4E07-54A5-6725-2E655DF8949E}"/>
          </ac:spMkLst>
        </pc:spChg>
        <pc:spChg chg="add del mod">
          <ac:chgData name="Danielle Anthony" userId="79e593a9-c22a-4a71-ade7-cf24dbaa31fe" providerId="ADAL" clId="{36D34557-0083-4845-8EE3-8360D25E645C}" dt="2024-10-01T13:42:26.603" v="93" actId="478"/>
          <ac:spMkLst>
            <pc:docMk/>
            <pc:sldMk cId="696807524" sldId="270"/>
            <ac:spMk id="8" creationId="{9EAAC7BC-8177-8412-320E-BD6FB62EEFE6}"/>
          </ac:spMkLst>
        </pc:spChg>
        <pc:spChg chg="add mod">
          <ac:chgData name="Danielle Anthony" userId="79e593a9-c22a-4a71-ade7-cf24dbaa31fe" providerId="ADAL" clId="{36D34557-0083-4845-8EE3-8360D25E645C}" dt="2024-10-01T13:43:20.786" v="98" actId="20577"/>
          <ac:spMkLst>
            <pc:docMk/>
            <pc:sldMk cId="696807524" sldId="270"/>
            <ac:spMk id="9" creationId="{59C136E3-C238-05BB-748F-B9109E16F748}"/>
          </ac:spMkLst>
        </pc:spChg>
        <pc:spChg chg="add del mod ord">
          <ac:chgData name="Danielle Anthony" userId="79e593a9-c22a-4a71-ade7-cf24dbaa31fe" providerId="ADAL" clId="{36D34557-0083-4845-8EE3-8360D25E645C}" dt="2024-10-01T13:43:43.537" v="102" actId="478"/>
          <ac:spMkLst>
            <pc:docMk/>
            <pc:sldMk cId="696807524" sldId="270"/>
            <ac:spMk id="10" creationId="{5EC794E0-4F5B-AEFB-394A-52030F700DC3}"/>
          </ac:spMkLst>
        </pc:spChg>
        <pc:spChg chg="add del mod ord">
          <ac:chgData name="Danielle Anthony" userId="79e593a9-c22a-4a71-ade7-cf24dbaa31fe" providerId="ADAL" clId="{36D34557-0083-4845-8EE3-8360D25E645C}" dt="2024-10-01T13:41:55.069" v="87" actId="478"/>
          <ac:spMkLst>
            <pc:docMk/>
            <pc:sldMk cId="696807524" sldId="270"/>
            <ac:spMk id="11" creationId="{704BDD99-066F-826D-CBE8-2587C56779FB}"/>
          </ac:spMkLst>
        </pc:spChg>
        <pc:picChg chg="mod">
          <ac:chgData name="Danielle Anthony" userId="79e593a9-c22a-4a71-ade7-cf24dbaa31fe" providerId="ADAL" clId="{36D34557-0083-4845-8EE3-8360D25E645C}" dt="2024-10-01T13:44:17.859" v="160" actId="1036"/>
          <ac:picMkLst>
            <pc:docMk/>
            <pc:sldMk cId="696807524" sldId="270"/>
            <ac:picMk id="5" creationId="{15730BD8-161A-9F47-9BA8-A22B16DAD0D8}"/>
          </ac:picMkLst>
        </pc:picChg>
      </pc:sldChg>
      <pc:sldChg chg="addSp delSp modSp mod">
        <pc:chgData name="Danielle Anthony" userId="79e593a9-c22a-4a71-ade7-cf24dbaa31fe" providerId="ADAL" clId="{36D34557-0083-4845-8EE3-8360D25E645C}" dt="2024-10-01T15:48:53.639" v="374" actId="207"/>
        <pc:sldMkLst>
          <pc:docMk/>
          <pc:sldMk cId="1718385468" sldId="271"/>
        </pc:sldMkLst>
        <pc:spChg chg="add del mod ord">
          <ac:chgData name="Danielle Anthony" userId="79e593a9-c22a-4a71-ade7-cf24dbaa31fe" providerId="ADAL" clId="{36D34557-0083-4845-8EE3-8360D25E645C}" dt="2024-10-01T13:44:55.572" v="170" actId="167"/>
          <ac:spMkLst>
            <pc:docMk/>
            <pc:sldMk cId="1718385468" sldId="271"/>
            <ac:spMk id="2" creationId="{F111829E-9995-B076-AA81-B466E53AB38A}"/>
          </ac:spMkLst>
        </pc:spChg>
        <pc:spChg chg="add del mod ord">
          <ac:chgData name="Danielle Anthony" userId="79e593a9-c22a-4a71-ade7-cf24dbaa31fe" providerId="ADAL" clId="{36D34557-0083-4845-8EE3-8360D25E645C}" dt="2024-10-01T13:44:57.705" v="171" actId="478"/>
          <ac:spMkLst>
            <pc:docMk/>
            <pc:sldMk cId="1718385468" sldId="271"/>
            <ac:spMk id="3" creationId="{5B5EFDEF-0597-3747-F2B8-AE286C978FF0}"/>
          </ac:spMkLst>
        </pc:spChg>
        <pc:spChg chg="add del mod">
          <ac:chgData name="Danielle Anthony" userId="79e593a9-c22a-4a71-ade7-cf24dbaa31fe" providerId="ADAL" clId="{36D34557-0083-4845-8EE3-8360D25E645C}" dt="2024-10-01T13:44:46.912" v="167" actId="478"/>
          <ac:spMkLst>
            <pc:docMk/>
            <pc:sldMk cId="1718385468" sldId="271"/>
            <ac:spMk id="4" creationId="{7D656286-4F72-0375-2EE2-64AFCDB30547}"/>
          </ac:spMkLst>
        </pc:spChg>
        <pc:spChg chg="mod">
          <ac:chgData name="Danielle Anthony" userId="79e593a9-c22a-4a71-ade7-cf24dbaa31fe" providerId="ADAL" clId="{36D34557-0083-4845-8EE3-8360D25E645C}" dt="2024-10-01T13:48:09.441" v="173" actId="255"/>
          <ac:spMkLst>
            <pc:docMk/>
            <pc:sldMk cId="1718385468" sldId="271"/>
            <ac:spMk id="7" creationId="{C738B0B5-416B-6821-A5F9-17C7A717B619}"/>
          </ac:spMkLst>
        </pc:spChg>
        <pc:graphicFrameChg chg="modGraphic">
          <ac:chgData name="Danielle Anthony" userId="79e593a9-c22a-4a71-ade7-cf24dbaa31fe" providerId="ADAL" clId="{36D34557-0083-4845-8EE3-8360D25E645C}" dt="2024-10-01T15:48:53.639" v="374" actId="207"/>
          <ac:graphicFrameMkLst>
            <pc:docMk/>
            <pc:sldMk cId="1718385468" sldId="271"/>
            <ac:graphicFrameMk id="6" creationId="{C67601A0-B1DC-1705-228B-26881F6DF9D1}"/>
          </ac:graphicFrameMkLst>
        </pc:graphicFrameChg>
      </pc:sldChg>
      <pc:sldChg chg="addSp delSp modSp mod">
        <pc:chgData name="Danielle Anthony" userId="79e593a9-c22a-4a71-ade7-cf24dbaa31fe" providerId="ADAL" clId="{36D34557-0083-4845-8EE3-8360D25E645C}" dt="2024-10-01T15:49:42.217" v="385" actId="404"/>
        <pc:sldMkLst>
          <pc:docMk/>
          <pc:sldMk cId="533773308" sldId="272"/>
        </pc:sldMkLst>
        <pc:spChg chg="add del mod">
          <ac:chgData name="Danielle Anthony" userId="79e593a9-c22a-4a71-ade7-cf24dbaa31fe" providerId="ADAL" clId="{36D34557-0083-4845-8EE3-8360D25E645C}" dt="2024-10-01T13:48:36.064" v="179" actId="478"/>
          <ac:spMkLst>
            <pc:docMk/>
            <pc:sldMk cId="533773308" sldId="272"/>
            <ac:spMk id="2" creationId="{E15EC42C-0149-4022-390B-DF67B68257A3}"/>
          </ac:spMkLst>
        </pc:spChg>
        <pc:spChg chg="mod">
          <ac:chgData name="Danielle Anthony" userId="79e593a9-c22a-4a71-ade7-cf24dbaa31fe" providerId="ADAL" clId="{36D34557-0083-4845-8EE3-8360D25E645C}" dt="2024-10-01T13:48:19.021" v="175" actId="1076"/>
          <ac:spMkLst>
            <pc:docMk/>
            <pc:sldMk cId="533773308" sldId="272"/>
            <ac:spMk id="3" creationId="{497C1ECE-325E-9C99-942A-0247C98E033D}"/>
          </ac:spMkLst>
        </pc:spChg>
        <pc:spChg chg="mod">
          <ac:chgData name="Danielle Anthony" userId="79e593a9-c22a-4a71-ade7-cf24dbaa31fe" providerId="ADAL" clId="{36D34557-0083-4845-8EE3-8360D25E645C}" dt="2024-10-01T15:49:42.217" v="385" actId="404"/>
          <ac:spMkLst>
            <pc:docMk/>
            <pc:sldMk cId="533773308" sldId="272"/>
            <ac:spMk id="4" creationId="{931015DA-BF43-8FF6-5F78-2A2788D4881E}"/>
          </ac:spMkLst>
        </pc:spChg>
        <pc:spChg chg="add del mod ord">
          <ac:chgData name="Danielle Anthony" userId="79e593a9-c22a-4a71-ade7-cf24dbaa31fe" providerId="ADAL" clId="{36D34557-0083-4845-8EE3-8360D25E645C}" dt="2024-10-01T13:48:33.100" v="178" actId="478"/>
          <ac:spMkLst>
            <pc:docMk/>
            <pc:sldMk cId="533773308" sldId="272"/>
            <ac:spMk id="6" creationId="{35853392-7130-645A-3562-A2E25655DDE2}"/>
          </ac:spMkLst>
        </pc:spChg>
        <pc:picChg chg="mod">
          <ac:chgData name="Danielle Anthony" userId="79e593a9-c22a-4a71-ade7-cf24dbaa31fe" providerId="ADAL" clId="{36D34557-0083-4845-8EE3-8360D25E645C}" dt="2024-10-01T15:49:09.975" v="379" actId="1076"/>
          <ac:picMkLst>
            <pc:docMk/>
            <pc:sldMk cId="533773308" sldId="272"/>
            <ac:picMk id="5" creationId="{775C5050-1FBD-7CC7-17A9-EF703B5585A5}"/>
          </ac:picMkLst>
        </pc:picChg>
      </pc:sldChg>
      <pc:sldChg chg="addSp delSp modSp mod">
        <pc:chgData name="Danielle Anthony" userId="79e593a9-c22a-4a71-ade7-cf24dbaa31fe" providerId="ADAL" clId="{36D34557-0083-4845-8EE3-8360D25E645C}" dt="2024-10-01T13:49:49.792" v="194"/>
        <pc:sldMkLst>
          <pc:docMk/>
          <pc:sldMk cId="1005498618" sldId="273"/>
        </pc:sldMkLst>
        <pc:spChg chg="add del mod ord">
          <ac:chgData name="Danielle Anthony" userId="79e593a9-c22a-4a71-ade7-cf24dbaa31fe" providerId="ADAL" clId="{36D34557-0083-4845-8EE3-8360D25E645C}" dt="2024-10-01T13:49:30.368" v="187" actId="167"/>
          <ac:spMkLst>
            <pc:docMk/>
            <pc:sldMk cId="1005498618" sldId="273"/>
            <ac:spMk id="2" creationId="{B8F9B8F3-908D-CD53-88A8-F0C5D6BFDC35}"/>
          </ac:spMkLst>
        </pc:spChg>
        <pc:spChg chg="add mod ord">
          <ac:chgData name="Danielle Anthony" userId="79e593a9-c22a-4a71-ade7-cf24dbaa31fe" providerId="ADAL" clId="{36D34557-0083-4845-8EE3-8360D25E645C}" dt="2024-10-01T13:49:44.434" v="192" actId="20577"/>
          <ac:spMkLst>
            <pc:docMk/>
            <pc:sldMk cId="1005498618" sldId="273"/>
            <ac:spMk id="3" creationId="{519BE4C7-8110-C228-5EF0-097320787692}"/>
          </ac:spMkLst>
        </pc:spChg>
        <pc:spChg chg="add del mod ord">
          <ac:chgData name="Danielle Anthony" userId="79e593a9-c22a-4a71-ade7-cf24dbaa31fe" providerId="ADAL" clId="{36D34557-0083-4845-8EE3-8360D25E645C}" dt="2024-10-01T13:49:33.243" v="188" actId="478"/>
          <ac:spMkLst>
            <pc:docMk/>
            <pc:sldMk cId="1005498618" sldId="273"/>
            <ac:spMk id="4" creationId="{ED361366-E660-0DB0-405B-1F8BE37BD2F9}"/>
          </ac:spMkLst>
        </pc:spChg>
        <pc:spChg chg="add del mod">
          <ac:chgData name="Danielle Anthony" userId="79e593a9-c22a-4a71-ade7-cf24dbaa31fe" providerId="ADAL" clId="{36D34557-0083-4845-8EE3-8360D25E645C}" dt="2024-10-01T13:49:49.792" v="194"/>
          <ac:spMkLst>
            <pc:docMk/>
            <pc:sldMk cId="1005498618" sldId="273"/>
            <ac:spMk id="5" creationId="{DE73A4E9-0295-0DCD-BEAF-B71BD49CF99A}"/>
          </ac:spMkLst>
        </pc:spChg>
        <pc:spChg chg="add del mod">
          <ac:chgData name="Danielle Anthony" userId="79e593a9-c22a-4a71-ade7-cf24dbaa31fe" providerId="ADAL" clId="{36D34557-0083-4845-8EE3-8360D25E645C}" dt="2024-10-01T13:49:49.792" v="194"/>
          <ac:spMkLst>
            <pc:docMk/>
            <pc:sldMk cId="1005498618" sldId="273"/>
            <ac:spMk id="6" creationId="{2E357423-A876-2E20-F4E8-1E5040BBC56F}"/>
          </ac:spMkLst>
        </pc:spChg>
        <pc:spChg chg="del mod ord">
          <ac:chgData name="Danielle Anthony" userId="79e593a9-c22a-4a71-ade7-cf24dbaa31fe" providerId="ADAL" clId="{36D34557-0083-4845-8EE3-8360D25E645C}" dt="2024-10-01T13:49:42.143" v="190" actId="478"/>
          <ac:spMkLst>
            <pc:docMk/>
            <pc:sldMk cId="1005498618" sldId="273"/>
            <ac:spMk id="11" creationId="{704BDD99-066F-826D-CBE8-2587C56779FB}"/>
          </ac:spMkLst>
        </pc:spChg>
      </pc:sldChg>
      <pc:sldChg chg="addSp delSp modSp mod">
        <pc:chgData name="Danielle Anthony" userId="79e593a9-c22a-4a71-ade7-cf24dbaa31fe" providerId="ADAL" clId="{36D34557-0083-4845-8EE3-8360D25E645C}" dt="2024-10-01T13:52:55.091" v="311" actId="1035"/>
        <pc:sldMkLst>
          <pc:docMk/>
          <pc:sldMk cId="3837268109" sldId="274"/>
        </pc:sldMkLst>
        <pc:spChg chg="add del mod">
          <ac:chgData name="Danielle Anthony" userId="79e593a9-c22a-4a71-ade7-cf24dbaa31fe" providerId="ADAL" clId="{36D34557-0083-4845-8EE3-8360D25E645C}" dt="2024-10-01T13:50:27.510" v="199" actId="478"/>
          <ac:spMkLst>
            <pc:docMk/>
            <pc:sldMk cId="3837268109" sldId="274"/>
            <ac:spMk id="2" creationId="{74EA3545-3F9C-31D8-399F-0382254F0025}"/>
          </ac:spMkLst>
        </pc:spChg>
        <pc:spChg chg="mod">
          <ac:chgData name="Danielle Anthony" userId="79e593a9-c22a-4a71-ade7-cf24dbaa31fe" providerId="ADAL" clId="{36D34557-0083-4845-8EE3-8360D25E645C}" dt="2024-10-01T13:50:17.142" v="197" actId="1076"/>
          <ac:spMkLst>
            <pc:docMk/>
            <pc:sldMk cId="3837268109" sldId="274"/>
            <ac:spMk id="4" creationId="{112F69D6-2B36-1045-0EFD-890B18C3A251}"/>
          </ac:spMkLst>
        </pc:spChg>
        <pc:spChg chg="mod">
          <ac:chgData name="Danielle Anthony" userId="79e593a9-c22a-4a71-ade7-cf24dbaa31fe" providerId="ADAL" clId="{36D34557-0083-4845-8EE3-8360D25E645C}" dt="2024-10-01T13:52:05.386" v="260" actId="465"/>
          <ac:spMkLst>
            <pc:docMk/>
            <pc:sldMk cId="3837268109" sldId="274"/>
            <ac:spMk id="7" creationId="{EAB44D89-9DA0-C849-FF61-9E781C13BC84}"/>
          </ac:spMkLst>
        </pc:spChg>
        <pc:spChg chg="add del mod ord">
          <ac:chgData name="Danielle Anthony" userId="79e593a9-c22a-4a71-ade7-cf24dbaa31fe" providerId="ADAL" clId="{36D34557-0083-4845-8EE3-8360D25E645C}" dt="2024-10-01T13:50:20.694" v="198" actId="478"/>
          <ac:spMkLst>
            <pc:docMk/>
            <pc:sldMk cId="3837268109" sldId="274"/>
            <ac:spMk id="11" creationId="{2A85FCE9-4DE4-4BD8-E931-1C7033D06B1E}"/>
          </ac:spMkLst>
        </pc:spChg>
        <pc:spChg chg="mod">
          <ac:chgData name="Danielle Anthony" userId="79e593a9-c22a-4a71-ade7-cf24dbaa31fe" providerId="ADAL" clId="{36D34557-0083-4845-8EE3-8360D25E645C}" dt="2024-10-01T13:52:05.386" v="260" actId="465"/>
          <ac:spMkLst>
            <pc:docMk/>
            <pc:sldMk cId="3837268109" sldId="274"/>
            <ac:spMk id="12" creationId="{37595DB2-D1C8-D1A0-38A6-F3EEEACD47A4}"/>
          </ac:spMkLst>
        </pc:spChg>
        <pc:spChg chg="mod">
          <ac:chgData name="Danielle Anthony" userId="79e593a9-c22a-4a71-ade7-cf24dbaa31fe" providerId="ADAL" clId="{36D34557-0083-4845-8EE3-8360D25E645C}" dt="2024-10-01T13:50:17.142" v="197" actId="1076"/>
          <ac:spMkLst>
            <pc:docMk/>
            <pc:sldMk cId="3837268109" sldId="274"/>
            <ac:spMk id="18" creationId="{C20F7F94-0474-A533-5E68-0CB17F633280}"/>
          </ac:spMkLst>
        </pc:spChg>
        <pc:spChg chg="mod">
          <ac:chgData name="Danielle Anthony" userId="79e593a9-c22a-4a71-ade7-cf24dbaa31fe" providerId="ADAL" clId="{36D34557-0083-4845-8EE3-8360D25E645C}" dt="2024-10-01T13:50:17.142" v="197" actId="1076"/>
          <ac:spMkLst>
            <pc:docMk/>
            <pc:sldMk cId="3837268109" sldId="274"/>
            <ac:spMk id="24" creationId="{B2E6D6FC-FF13-29F7-4AED-A00B04B62D10}"/>
          </ac:spMkLst>
        </pc:spChg>
        <pc:picChg chg="mod">
          <ac:chgData name="Danielle Anthony" userId="79e593a9-c22a-4a71-ade7-cf24dbaa31fe" providerId="ADAL" clId="{36D34557-0083-4845-8EE3-8360D25E645C}" dt="2024-10-01T13:51:52.887" v="259" actId="1035"/>
          <ac:picMkLst>
            <pc:docMk/>
            <pc:sldMk cId="3837268109" sldId="274"/>
            <ac:picMk id="5" creationId="{BDE9397B-8CE5-0AF9-C403-4BDF56643A68}"/>
          </ac:picMkLst>
        </pc:picChg>
        <pc:picChg chg="mod">
          <ac:chgData name="Danielle Anthony" userId="79e593a9-c22a-4a71-ade7-cf24dbaa31fe" providerId="ADAL" clId="{36D34557-0083-4845-8EE3-8360D25E645C}" dt="2024-10-01T13:50:17.142" v="197" actId="1076"/>
          <ac:picMkLst>
            <pc:docMk/>
            <pc:sldMk cId="3837268109" sldId="274"/>
            <ac:picMk id="6" creationId="{D2E1D912-BBDA-2875-2025-BBDB0E31187D}"/>
          </ac:picMkLst>
        </pc:picChg>
        <pc:picChg chg="mod">
          <ac:chgData name="Danielle Anthony" userId="79e593a9-c22a-4a71-ade7-cf24dbaa31fe" providerId="ADAL" clId="{36D34557-0083-4845-8EE3-8360D25E645C}" dt="2024-10-01T13:51:49.274" v="257" actId="1035"/>
          <ac:picMkLst>
            <pc:docMk/>
            <pc:sldMk cId="3837268109" sldId="274"/>
            <ac:picMk id="8" creationId="{94416923-7C45-1347-0044-339340C417E0}"/>
          </ac:picMkLst>
        </pc:picChg>
        <pc:picChg chg="mod">
          <ac:chgData name="Danielle Anthony" userId="79e593a9-c22a-4a71-ade7-cf24dbaa31fe" providerId="ADAL" clId="{36D34557-0083-4845-8EE3-8360D25E645C}" dt="2024-10-01T13:51:41.058" v="251" actId="12789"/>
          <ac:picMkLst>
            <pc:docMk/>
            <pc:sldMk cId="3837268109" sldId="274"/>
            <ac:picMk id="9" creationId="{12792B02-D455-A9D9-4AB5-D26EBCE786EF}"/>
          </ac:picMkLst>
        </pc:picChg>
        <pc:picChg chg="mod">
          <ac:chgData name="Danielle Anthony" userId="79e593a9-c22a-4a71-ade7-cf24dbaa31fe" providerId="ADAL" clId="{36D34557-0083-4845-8EE3-8360D25E645C}" dt="2024-10-01T13:51:41.058" v="251" actId="12789"/>
          <ac:picMkLst>
            <pc:docMk/>
            <pc:sldMk cId="3837268109" sldId="274"/>
            <ac:picMk id="10" creationId="{2BF01392-76CE-7B5D-56C8-10C3EA05C866}"/>
          </ac:picMkLst>
        </pc:picChg>
        <pc:picChg chg="mod">
          <ac:chgData name="Danielle Anthony" userId="79e593a9-c22a-4a71-ade7-cf24dbaa31fe" providerId="ADAL" clId="{36D34557-0083-4845-8EE3-8360D25E645C}" dt="2024-10-01T13:51:22.035" v="234" actId="408"/>
          <ac:picMkLst>
            <pc:docMk/>
            <pc:sldMk cId="3837268109" sldId="274"/>
            <ac:picMk id="13" creationId="{523F98E9-1308-CF9A-6B28-99249B52868B}"/>
          </ac:picMkLst>
        </pc:picChg>
        <pc:picChg chg="mod">
          <ac:chgData name="Danielle Anthony" userId="79e593a9-c22a-4a71-ade7-cf24dbaa31fe" providerId="ADAL" clId="{36D34557-0083-4845-8EE3-8360D25E645C}" dt="2024-10-01T13:52:55.091" v="311" actId="1035"/>
          <ac:picMkLst>
            <pc:docMk/>
            <pc:sldMk cId="3837268109" sldId="274"/>
            <ac:picMk id="15" creationId="{94C5C2D8-C59A-A645-7D7A-4E87380E0543}"/>
          </ac:picMkLst>
        </pc:picChg>
        <pc:picChg chg="mod">
          <ac:chgData name="Danielle Anthony" userId="79e593a9-c22a-4a71-ade7-cf24dbaa31fe" providerId="ADAL" clId="{36D34557-0083-4845-8EE3-8360D25E645C}" dt="2024-10-01T13:52:53.048" v="310" actId="1035"/>
          <ac:picMkLst>
            <pc:docMk/>
            <pc:sldMk cId="3837268109" sldId="274"/>
            <ac:picMk id="16" creationId="{F27546D2-2E9F-B34D-BF38-C99B0FA5C0E0}"/>
          </ac:picMkLst>
        </pc:picChg>
        <pc:picChg chg="mod">
          <ac:chgData name="Danielle Anthony" userId="79e593a9-c22a-4a71-ade7-cf24dbaa31fe" providerId="ADAL" clId="{36D34557-0083-4845-8EE3-8360D25E645C}" dt="2024-10-01T13:52:50.929" v="309" actId="1035"/>
          <ac:picMkLst>
            <pc:docMk/>
            <pc:sldMk cId="3837268109" sldId="274"/>
            <ac:picMk id="17" creationId="{D565DF8C-F8DC-7D66-BE61-434AD7F182CA}"/>
          </ac:picMkLst>
        </pc:picChg>
        <pc:picChg chg="mod">
          <ac:chgData name="Danielle Anthony" userId="79e593a9-c22a-4a71-ade7-cf24dbaa31fe" providerId="ADAL" clId="{36D34557-0083-4845-8EE3-8360D25E645C}" dt="2024-10-01T13:52:44.715" v="307" actId="1036"/>
          <ac:picMkLst>
            <pc:docMk/>
            <pc:sldMk cId="3837268109" sldId="274"/>
            <ac:picMk id="19" creationId="{EEBC28CA-3A64-D5F6-4E79-E987B6E0EE7D}"/>
          </ac:picMkLst>
        </pc:picChg>
        <pc:picChg chg="mod">
          <ac:chgData name="Danielle Anthony" userId="79e593a9-c22a-4a71-ade7-cf24dbaa31fe" providerId="ADAL" clId="{36D34557-0083-4845-8EE3-8360D25E645C}" dt="2024-10-01T13:52:44.715" v="307" actId="1036"/>
          <ac:picMkLst>
            <pc:docMk/>
            <pc:sldMk cId="3837268109" sldId="274"/>
            <ac:picMk id="20" creationId="{AD38ECAD-3E87-06BD-30EC-CE85A8D41619}"/>
          </ac:picMkLst>
        </pc:picChg>
        <pc:picChg chg="mod">
          <ac:chgData name="Danielle Anthony" userId="79e593a9-c22a-4a71-ade7-cf24dbaa31fe" providerId="ADAL" clId="{36D34557-0083-4845-8EE3-8360D25E645C}" dt="2024-10-01T13:52:44.715" v="307" actId="1036"/>
          <ac:picMkLst>
            <pc:docMk/>
            <pc:sldMk cId="3837268109" sldId="274"/>
            <ac:picMk id="21" creationId="{A89EACC9-BEB6-D181-0C4F-86E1F4A8DBD7}"/>
          </ac:picMkLst>
        </pc:picChg>
        <pc:picChg chg="mod">
          <ac:chgData name="Danielle Anthony" userId="79e593a9-c22a-4a71-ade7-cf24dbaa31fe" providerId="ADAL" clId="{36D34557-0083-4845-8EE3-8360D25E645C}" dt="2024-10-01T13:52:44.715" v="307" actId="1036"/>
          <ac:picMkLst>
            <pc:docMk/>
            <pc:sldMk cId="3837268109" sldId="274"/>
            <ac:picMk id="22" creationId="{A39EE346-3A13-64BC-F0F6-18C790DB6807}"/>
          </ac:picMkLst>
        </pc:picChg>
        <pc:picChg chg="mod">
          <ac:chgData name="Danielle Anthony" userId="79e593a9-c22a-4a71-ade7-cf24dbaa31fe" providerId="ADAL" clId="{36D34557-0083-4845-8EE3-8360D25E645C}" dt="2024-10-01T13:52:44.715" v="307" actId="1036"/>
          <ac:picMkLst>
            <pc:docMk/>
            <pc:sldMk cId="3837268109" sldId="274"/>
            <ac:picMk id="23" creationId="{45C33010-32C6-FE04-37F0-8C5434CF49B3}"/>
          </ac:picMkLst>
        </pc:picChg>
      </pc:sldChg>
      <pc:sldChg chg="addSp delSp modSp mod">
        <pc:chgData name="Danielle Anthony" userId="79e593a9-c22a-4a71-ade7-cf24dbaa31fe" providerId="ADAL" clId="{36D34557-0083-4845-8EE3-8360D25E645C}" dt="2024-10-01T13:53:38.564" v="319" actId="478"/>
        <pc:sldMkLst>
          <pc:docMk/>
          <pc:sldMk cId="1043038577" sldId="275"/>
        </pc:sldMkLst>
        <pc:spChg chg="add del mod">
          <ac:chgData name="Danielle Anthony" userId="79e593a9-c22a-4a71-ade7-cf24dbaa31fe" providerId="ADAL" clId="{36D34557-0083-4845-8EE3-8360D25E645C}" dt="2024-10-01T13:53:38.564" v="319" actId="478"/>
          <ac:spMkLst>
            <pc:docMk/>
            <pc:sldMk cId="1043038577" sldId="275"/>
            <ac:spMk id="3" creationId="{4763AA4F-C4A6-24B9-690A-36854DCFA8F6}"/>
          </ac:spMkLst>
        </pc:spChg>
        <pc:spChg chg="add del mod ord">
          <ac:chgData name="Danielle Anthony" userId="79e593a9-c22a-4a71-ade7-cf24dbaa31fe" providerId="ADAL" clId="{36D34557-0083-4845-8EE3-8360D25E645C}" dt="2024-10-01T13:53:34.994" v="318" actId="478"/>
          <ac:spMkLst>
            <pc:docMk/>
            <pc:sldMk cId="1043038577" sldId="275"/>
            <ac:spMk id="4" creationId="{254CD632-35CF-A0CE-3825-8098B40FC11B}"/>
          </ac:spMkLst>
        </pc:spChg>
        <pc:spChg chg="mod">
          <ac:chgData name="Danielle Anthony" userId="79e593a9-c22a-4a71-ade7-cf24dbaa31fe" providerId="ADAL" clId="{36D34557-0083-4845-8EE3-8360D25E645C}" dt="2024-10-01T13:53:31.518" v="317" actId="1076"/>
          <ac:spMkLst>
            <pc:docMk/>
            <pc:sldMk cId="1043038577" sldId="275"/>
            <ac:spMk id="11" creationId="{D74F492D-21DA-A15A-27FA-C664336B1205}"/>
          </ac:spMkLst>
        </pc:spChg>
      </pc:sldChg>
      <pc:sldChg chg="del">
        <pc:chgData name="Danielle Anthony" userId="79e593a9-c22a-4a71-ade7-cf24dbaa31fe" providerId="ADAL" clId="{36D34557-0083-4845-8EE3-8360D25E645C}" dt="2024-09-26T14:41:35.801" v="0" actId="47"/>
        <pc:sldMkLst>
          <pc:docMk/>
          <pc:sldMk cId="538088895" sldId="276"/>
        </pc:sldMkLst>
      </pc:sldChg>
      <pc:sldChg chg="addSp delSp modSp mod">
        <pc:chgData name="Danielle Anthony" userId="79e593a9-c22a-4a71-ade7-cf24dbaa31fe" providerId="ADAL" clId="{36D34557-0083-4845-8EE3-8360D25E645C}" dt="2024-10-01T13:55:56.887" v="354" actId="20577"/>
        <pc:sldMkLst>
          <pc:docMk/>
          <pc:sldMk cId="1376344512" sldId="277"/>
        </pc:sldMkLst>
        <pc:spChg chg="add mod ord">
          <ac:chgData name="Danielle Anthony" userId="79e593a9-c22a-4a71-ade7-cf24dbaa31fe" providerId="ADAL" clId="{36D34557-0083-4845-8EE3-8360D25E645C}" dt="2024-10-01T13:54:28.976" v="332" actId="20577"/>
          <ac:spMkLst>
            <pc:docMk/>
            <pc:sldMk cId="1376344512" sldId="277"/>
            <ac:spMk id="2" creationId="{52AA2F81-9309-A4AB-D7B6-999BCA7DEFC2}"/>
          </ac:spMkLst>
        </pc:spChg>
        <pc:spChg chg="mod ord">
          <ac:chgData name="Danielle Anthony" userId="79e593a9-c22a-4a71-ade7-cf24dbaa31fe" providerId="ADAL" clId="{36D34557-0083-4845-8EE3-8360D25E645C}" dt="2024-10-01T13:55:56.887" v="354" actId="20577"/>
          <ac:spMkLst>
            <pc:docMk/>
            <pc:sldMk cId="1376344512" sldId="277"/>
            <ac:spMk id="3" creationId="{B425CD42-2718-A62B-59C9-B1B0D080036A}"/>
          </ac:spMkLst>
        </pc:spChg>
        <pc:spChg chg="del mod ord">
          <ac:chgData name="Danielle Anthony" userId="79e593a9-c22a-4a71-ade7-cf24dbaa31fe" providerId="ADAL" clId="{36D34557-0083-4845-8EE3-8360D25E645C}" dt="2024-10-01T13:54:26.783" v="330" actId="478"/>
          <ac:spMkLst>
            <pc:docMk/>
            <pc:sldMk cId="1376344512" sldId="277"/>
            <ac:spMk id="4" creationId="{6A0DEB0F-28B5-1C6D-131E-E5BDB66C0C71}"/>
          </ac:spMkLst>
        </pc:spChg>
        <pc:spChg chg="add del mod ord">
          <ac:chgData name="Danielle Anthony" userId="79e593a9-c22a-4a71-ade7-cf24dbaa31fe" providerId="ADAL" clId="{36D34557-0083-4845-8EE3-8360D25E645C}" dt="2024-10-01T13:54:20.136" v="328" actId="478"/>
          <ac:spMkLst>
            <pc:docMk/>
            <pc:sldMk cId="1376344512" sldId="277"/>
            <ac:spMk id="5" creationId="{B1A1D4C8-51F5-964F-17E3-B66027C6C379}"/>
          </ac:spMkLst>
        </pc:spChg>
      </pc:sldChg>
      <pc:sldChg chg="addSp delSp modSp mod">
        <pc:chgData name="Danielle Anthony" userId="79e593a9-c22a-4a71-ade7-cf24dbaa31fe" providerId="ADAL" clId="{36D34557-0083-4845-8EE3-8360D25E645C}" dt="2024-10-01T13:55:53.452" v="352" actId="20577"/>
        <pc:sldMkLst>
          <pc:docMk/>
          <pc:sldMk cId="591007423" sldId="278"/>
        </pc:sldMkLst>
        <pc:spChg chg="mod">
          <ac:chgData name="Danielle Anthony" userId="79e593a9-c22a-4a71-ade7-cf24dbaa31fe" providerId="ADAL" clId="{36D34557-0083-4845-8EE3-8360D25E645C}" dt="2024-10-01T13:54:45.825" v="335" actId="1076"/>
          <ac:spMkLst>
            <pc:docMk/>
            <pc:sldMk cId="591007423" sldId="278"/>
            <ac:spMk id="2" creationId="{23082EC3-5B70-2C88-1F09-BADD3F72BA04}"/>
          </ac:spMkLst>
        </pc:spChg>
        <pc:spChg chg="add del mod">
          <ac:chgData name="Danielle Anthony" userId="79e593a9-c22a-4a71-ade7-cf24dbaa31fe" providerId="ADAL" clId="{36D34557-0083-4845-8EE3-8360D25E645C}" dt="2024-10-01T13:55:10.865" v="342" actId="478"/>
          <ac:spMkLst>
            <pc:docMk/>
            <pc:sldMk cId="591007423" sldId="278"/>
            <ac:spMk id="3" creationId="{D6065407-3B50-E71A-B7FB-7C86A0098E87}"/>
          </ac:spMkLst>
        </pc:spChg>
        <pc:spChg chg="add del mod ord">
          <ac:chgData name="Danielle Anthony" userId="79e593a9-c22a-4a71-ade7-cf24dbaa31fe" providerId="ADAL" clId="{36D34557-0083-4845-8EE3-8360D25E645C}" dt="2024-10-01T13:55:08.322" v="341" actId="478"/>
          <ac:spMkLst>
            <pc:docMk/>
            <pc:sldMk cId="591007423" sldId="278"/>
            <ac:spMk id="4" creationId="{CEF33223-FB60-A7C0-AC48-9662AAEEB533}"/>
          </ac:spMkLst>
        </pc:spChg>
        <pc:spChg chg="add del">
          <ac:chgData name="Danielle Anthony" userId="79e593a9-c22a-4a71-ade7-cf24dbaa31fe" providerId="ADAL" clId="{36D34557-0083-4845-8EE3-8360D25E645C}" dt="2024-10-01T13:55:05.793" v="340" actId="478"/>
          <ac:spMkLst>
            <pc:docMk/>
            <pc:sldMk cId="591007423" sldId="278"/>
            <ac:spMk id="5" creationId="{D0C2ABB2-0789-3847-4772-E0FFEABE827F}"/>
          </ac:spMkLst>
        </pc:spChg>
        <pc:spChg chg="add mod">
          <ac:chgData name="Danielle Anthony" userId="79e593a9-c22a-4a71-ade7-cf24dbaa31fe" providerId="ADAL" clId="{36D34557-0083-4845-8EE3-8360D25E645C}" dt="2024-10-01T13:55:53.452" v="352" actId="20577"/>
          <ac:spMkLst>
            <pc:docMk/>
            <pc:sldMk cId="591007423" sldId="278"/>
            <ac:spMk id="7" creationId="{D82C75B7-1383-B6AB-BC23-C989AADDCE2E}"/>
          </ac:spMkLst>
        </pc:spChg>
      </pc:sldChg>
      <pc:sldChg chg="addSp delSp modSp mod">
        <pc:chgData name="Danielle Anthony" userId="79e593a9-c22a-4a71-ade7-cf24dbaa31fe" providerId="ADAL" clId="{36D34557-0083-4845-8EE3-8360D25E645C}" dt="2024-10-01T15:50:01.866" v="387" actId="20577"/>
        <pc:sldMkLst>
          <pc:docMk/>
          <pc:sldMk cId="756087809" sldId="279"/>
        </pc:sldMkLst>
        <pc:spChg chg="add del mod">
          <ac:chgData name="Danielle Anthony" userId="79e593a9-c22a-4a71-ade7-cf24dbaa31fe" providerId="ADAL" clId="{36D34557-0083-4845-8EE3-8360D25E645C}" dt="2024-10-01T13:56:38.133" v="362" actId="478"/>
          <ac:spMkLst>
            <pc:docMk/>
            <pc:sldMk cId="756087809" sldId="279"/>
            <ac:spMk id="2" creationId="{0636B68F-490C-8A78-D6A2-F85A80507E9B}"/>
          </ac:spMkLst>
        </pc:spChg>
        <pc:spChg chg="mod">
          <ac:chgData name="Danielle Anthony" userId="79e593a9-c22a-4a71-ade7-cf24dbaa31fe" providerId="ADAL" clId="{36D34557-0083-4845-8EE3-8360D25E645C}" dt="2024-10-01T13:56:26.943" v="359" actId="1076"/>
          <ac:spMkLst>
            <pc:docMk/>
            <pc:sldMk cId="756087809" sldId="279"/>
            <ac:spMk id="3" creationId="{75F30385-A2F0-1193-B366-0A2599C24CFB}"/>
          </ac:spMkLst>
        </pc:spChg>
        <pc:spChg chg="mod">
          <ac:chgData name="Danielle Anthony" userId="79e593a9-c22a-4a71-ade7-cf24dbaa31fe" providerId="ADAL" clId="{36D34557-0083-4845-8EE3-8360D25E645C}" dt="2024-10-01T15:50:01.866" v="387" actId="20577"/>
          <ac:spMkLst>
            <pc:docMk/>
            <pc:sldMk cId="756087809" sldId="279"/>
            <ac:spMk id="4" creationId="{5D8740B9-3AAF-79E2-3DBE-867C4318AD46}"/>
          </ac:spMkLst>
        </pc:spChg>
        <pc:spChg chg="add del mod">
          <ac:chgData name="Danielle Anthony" userId="79e593a9-c22a-4a71-ade7-cf24dbaa31fe" providerId="ADAL" clId="{36D34557-0083-4845-8EE3-8360D25E645C}" dt="2024-10-01T13:56:34.476" v="361" actId="478"/>
          <ac:spMkLst>
            <pc:docMk/>
            <pc:sldMk cId="756087809" sldId="279"/>
            <ac:spMk id="5" creationId="{A2AC0532-7C15-13C9-EFD9-30D5FE4FA1D3}"/>
          </ac:spMkLst>
        </pc:spChg>
      </pc:sldChg>
      <pc:sldChg chg="addSp delSp modSp mod">
        <pc:chgData name="Danielle Anthony" userId="79e593a9-c22a-4a71-ade7-cf24dbaa31fe" providerId="ADAL" clId="{36D34557-0083-4845-8EE3-8360D25E645C}" dt="2024-10-01T15:50:13.235" v="388" actId="2711"/>
        <pc:sldMkLst>
          <pc:docMk/>
          <pc:sldMk cId="1032135832" sldId="280"/>
        </pc:sldMkLst>
        <pc:spChg chg="del">
          <ac:chgData name="Danielle Anthony" userId="79e593a9-c22a-4a71-ade7-cf24dbaa31fe" providerId="ADAL" clId="{36D34557-0083-4845-8EE3-8360D25E645C}" dt="2024-10-01T13:57:40.940" v="364" actId="478"/>
          <ac:spMkLst>
            <pc:docMk/>
            <pc:sldMk cId="1032135832" sldId="280"/>
            <ac:spMk id="2" creationId="{419E1562-DF5C-3FB0-4218-55A3EF6F3239}"/>
          </ac:spMkLst>
        </pc:spChg>
        <pc:spChg chg="add mod">
          <ac:chgData name="Danielle Anthony" userId="79e593a9-c22a-4a71-ade7-cf24dbaa31fe" providerId="ADAL" clId="{36D34557-0083-4845-8EE3-8360D25E645C}" dt="2024-10-01T15:50:13.235" v="388" actId="2711"/>
          <ac:spMkLst>
            <pc:docMk/>
            <pc:sldMk cId="1032135832" sldId="280"/>
            <ac:spMk id="3" creationId="{FB586103-8C44-72E6-9E47-620BDF600904}"/>
          </ac:spMkLst>
        </pc:spChg>
        <pc:spChg chg="add mod">
          <ac:chgData name="Danielle Anthony" userId="79e593a9-c22a-4a71-ade7-cf24dbaa31fe" providerId="ADAL" clId="{36D34557-0083-4845-8EE3-8360D25E645C}" dt="2024-10-01T15:50:13.235" v="388" actId="2711"/>
          <ac:spMkLst>
            <pc:docMk/>
            <pc:sldMk cId="1032135832" sldId="280"/>
            <ac:spMk id="12" creationId="{54A7C0AA-E571-E246-D27E-A81DB7BB68EA}"/>
          </ac:spMkLst>
        </pc:spChg>
        <pc:spChg chg="del">
          <ac:chgData name="Danielle Anthony" userId="79e593a9-c22a-4a71-ade7-cf24dbaa31fe" providerId="ADAL" clId="{36D34557-0083-4845-8EE3-8360D25E645C}" dt="2024-10-01T13:57:40.940" v="364" actId="478"/>
          <ac:spMkLst>
            <pc:docMk/>
            <pc:sldMk cId="1032135832" sldId="280"/>
            <ac:spMk id="15" creationId="{446C6970-F094-A655-E57C-A5DDA7C45383}"/>
          </ac:spMkLst>
        </pc:spChg>
        <pc:spChg chg="del">
          <ac:chgData name="Danielle Anthony" userId="79e593a9-c22a-4a71-ade7-cf24dbaa31fe" providerId="ADAL" clId="{36D34557-0083-4845-8EE3-8360D25E645C}" dt="2024-10-01T13:57:40.940" v="364" actId="478"/>
          <ac:spMkLst>
            <pc:docMk/>
            <pc:sldMk cId="1032135832" sldId="280"/>
            <ac:spMk id="16" creationId="{4C13C6F4-81BA-B7D2-4971-4EBD396988E4}"/>
          </ac:spMkLst>
        </pc:spChg>
        <pc:picChg chg="add mod">
          <ac:chgData name="Danielle Anthony" userId="79e593a9-c22a-4a71-ade7-cf24dbaa31fe" providerId="ADAL" clId="{36D34557-0083-4845-8EE3-8360D25E645C}" dt="2024-10-01T13:57:42.191" v="365"/>
          <ac:picMkLst>
            <pc:docMk/>
            <pc:sldMk cId="1032135832" sldId="280"/>
            <ac:picMk id="4" creationId="{0A98E749-7EA5-0590-66DE-CEA63A52F2D4}"/>
          </ac:picMkLst>
        </pc:picChg>
        <pc:picChg chg="del">
          <ac:chgData name="Danielle Anthony" userId="79e593a9-c22a-4a71-ade7-cf24dbaa31fe" providerId="ADAL" clId="{36D34557-0083-4845-8EE3-8360D25E645C}" dt="2024-10-01T13:57:40.940" v="364" actId="478"/>
          <ac:picMkLst>
            <pc:docMk/>
            <pc:sldMk cId="1032135832" sldId="280"/>
            <ac:picMk id="5" creationId="{88005121-C946-C45B-F82B-20843C052685}"/>
          </ac:picMkLst>
        </pc:picChg>
        <pc:picChg chg="del">
          <ac:chgData name="Danielle Anthony" userId="79e593a9-c22a-4a71-ade7-cf24dbaa31fe" providerId="ADAL" clId="{36D34557-0083-4845-8EE3-8360D25E645C}" dt="2024-10-01T13:57:40.940" v="364" actId="478"/>
          <ac:picMkLst>
            <pc:docMk/>
            <pc:sldMk cId="1032135832" sldId="280"/>
            <ac:picMk id="6" creationId="{0B3E4D54-ABB4-1593-41CD-835AB1A9686B}"/>
          </ac:picMkLst>
        </pc:picChg>
        <pc:picChg chg="del">
          <ac:chgData name="Danielle Anthony" userId="79e593a9-c22a-4a71-ade7-cf24dbaa31fe" providerId="ADAL" clId="{36D34557-0083-4845-8EE3-8360D25E645C}" dt="2024-10-01T13:57:40.940" v="364" actId="478"/>
          <ac:picMkLst>
            <pc:docMk/>
            <pc:sldMk cId="1032135832" sldId="280"/>
            <ac:picMk id="7" creationId="{C974B9FA-21B0-1216-A21C-A59954682F2D}"/>
          </ac:picMkLst>
        </pc:picChg>
        <pc:picChg chg="add mod">
          <ac:chgData name="Danielle Anthony" userId="79e593a9-c22a-4a71-ade7-cf24dbaa31fe" providerId="ADAL" clId="{36D34557-0083-4845-8EE3-8360D25E645C}" dt="2024-10-01T13:57:42.191" v="365"/>
          <ac:picMkLst>
            <pc:docMk/>
            <pc:sldMk cId="1032135832" sldId="280"/>
            <ac:picMk id="8" creationId="{D9B3E04F-F74E-4B2C-D5C2-BE363E15BCD9}"/>
          </ac:picMkLst>
        </pc:picChg>
        <pc:picChg chg="del">
          <ac:chgData name="Danielle Anthony" userId="79e593a9-c22a-4a71-ade7-cf24dbaa31fe" providerId="ADAL" clId="{36D34557-0083-4845-8EE3-8360D25E645C}" dt="2024-10-01T13:57:40.940" v="364" actId="478"/>
          <ac:picMkLst>
            <pc:docMk/>
            <pc:sldMk cId="1032135832" sldId="280"/>
            <ac:picMk id="9" creationId="{9CE3942A-ADA8-912A-4F59-F31F419302EE}"/>
          </ac:picMkLst>
        </pc:picChg>
        <pc:picChg chg="add mod">
          <ac:chgData name="Danielle Anthony" userId="79e593a9-c22a-4a71-ade7-cf24dbaa31fe" providerId="ADAL" clId="{36D34557-0083-4845-8EE3-8360D25E645C}" dt="2024-10-01T13:57:42.191" v="365"/>
          <ac:picMkLst>
            <pc:docMk/>
            <pc:sldMk cId="1032135832" sldId="280"/>
            <ac:picMk id="10" creationId="{C7A1113C-ADD8-5886-0919-E886AE6C591E}"/>
          </ac:picMkLst>
        </pc:picChg>
        <pc:picChg chg="add mod">
          <ac:chgData name="Danielle Anthony" userId="79e593a9-c22a-4a71-ade7-cf24dbaa31fe" providerId="ADAL" clId="{36D34557-0083-4845-8EE3-8360D25E645C}" dt="2024-10-01T13:57:42.191" v="365"/>
          <ac:picMkLst>
            <pc:docMk/>
            <pc:sldMk cId="1032135832" sldId="280"/>
            <ac:picMk id="11" creationId="{2147CBA4-1828-DCF8-C53A-F978A350229A}"/>
          </ac:picMkLst>
        </pc:picChg>
      </pc:sldChg>
      <pc:sldChg chg="del">
        <pc:chgData name="Danielle Anthony" userId="79e593a9-c22a-4a71-ade7-cf24dbaa31fe" providerId="ADAL" clId="{36D34557-0083-4845-8EE3-8360D25E645C}" dt="2024-10-01T13:57:26.520" v="363"/>
        <pc:sldMkLst>
          <pc:docMk/>
          <pc:sldMk cId="3697510991" sldId="301"/>
        </pc:sldMkLst>
      </pc:sldChg>
      <pc:sldMasterChg chg="modSp mod">
        <pc:chgData name="Danielle Anthony" userId="79e593a9-c22a-4a71-ade7-cf24dbaa31fe" providerId="ADAL" clId="{36D34557-0083-4845-8EE3-8360D25E645C}" dt="2024-10-01T12:34:38.148" v="11" actId="735"/>
        <pc:sldMasterMkLst>
          <pc:docMk/>
          <pc:sldMasterMk cId="573418837" sldId="2147483660"/>
        </pc:sldMasterMkLst>
        <pc:spChg chg="mod">
          <ac:chgData name="Danielle Anthony" userId="79e593a9-c22a-4a71-ade7-cf24dbaa31fe" providerId="ADAL" clId="{36D34557-0083-4845-8EE3-8360D25E645C}" dt="2024-09-30T14:12:35.032" v="4" actId="14861"/>
          <ac:spMkLst>
            <pc:docMk/>
            <pc:sldMasterMk cId="573418837" sldId="2147483660"/>
            <ac:spMk id="5" creationId="{3B22C039-BB72-5CC8-F1A6-2114FEE6EEC9}"/>
          </ac:spMkLst>
        </pc:spChg>
        <pc:spChg chg="mod">
          <ac:chgData name="Danielle Anthony" userId="79e593a9-c22a-4a71-ade7-cf24dbaa31fe" providerId="ADAL" clId="{36D34557-0083-4845-8EE3-8360D25E645C}" dt="2024-09-30T14:13:02.792" v="5" actId="207"/>
          <ac:spMkLst>
            <pc:docMk/>
            <pc:sldMasterMk cId="573418837" sldId="2147483660"/>
            <ac:spMk id="6" creationId="{A638E3D5-42C8-A94D-761D-0A0A7FB6F24C}"/>
          </ac:spMkLst>
        </pc:spChg>
        <pc:spChg chg="mod">
          <ac:chgData name="Danielle Anthony" userId="79e593a9-c22a-4a71-ade7-cf24dbaa31fe" providerId="ADAL" clId="{36D34557-0083-4845-8EE3-8360D25E645C}" dt="2024-09-30T14:13:44.899" v="10" actId="14861"/>
          <ac:spMkLst>
            <pc:docMk/>
            <pc:sldMasterMk cId="573418837" sldId="2147483660"/>
            <ac:spMk id="7" creationId="{A0FE14E1-3E0A-837E-3DE1-179CB26FBB6C}"/>
          </ac:spMkLst>
        </pc:spChg>
        <pc:spChg chg="mod">
          <ac:chgData name="Danielle Anthony" userId="79e593a9-c22a-4a71-ade7-cf24dbaa31fe" providerId="ADAL" clId="{36D34557-0083-4845-8EE3-8360D25E645C}" dt="2024-09-30T14:13:07.521" v="6" actId="207"/>
          <ac:spMkLst>
            <pc:docMk/>
            <pc:sldMasterMk cId="573418837" sldId="2147483660"/>
            <ac:spMk id="11" creationId="{4C5F94A2-8C1E-C422-1E72-5524C94951D1}"/>
          </ac:spMkLst>
        </pc:spChg>
        <pc:spChg chg="mod">
          <ac:chgData name="Danielle Anthony" userId="79e593a9-c22a-4a71-ade7-cf24dbaa31fe" providerId="ADAL" clId="{36D34557-0083-4845-8EE3-8360D25E645C}" dt="2024-09-30T14:13:33.010" v="8" actId="14861"/>
          <ac:spMkLst>
            <pc:docMk/>
            <pc:sldMasterMk cId="573418837" sldId="2147483660"/>
            <ac:spMk id="12" creationId="{4EC7F54E-4992-AC3B-B802-9C916AF8060C}"/>
          </ac:spMkLst>
        </pc:spChg>
      </pc:sldMasterChg>
    </pc:docChg>
  </pc:docChgLst>
  <pc:docChgLst>
    <pc:chgData name="Danielle Anthony" userId="79e593a9-c22a-4a71-ade7-cf24dbaa31fe" providerId="ADAL" clId="{7FE6169E-3858-4FD5-B8A3-C92A36A9412D}"/>
    <pc:docChg chg="addSld delSld modSld sldOrd">
      <pc:chgData name="Danielle Anthony" userId="79e593a9-c22a-4a71-ade7-cf24dbaa31fe" providerId="ADAL" clId="{7FE6169E-3858-4FD5-B8A3-C92A36A9412D}" dt="2024-10-03T08:18:49.166" v="11"/>
      <pc:docMkLst>
        <pc:docMk/>
      </pc:docMkLst>
      <pc:sldChg chg="modAnim">
        <pc:chgData name="Danielle Anthony" userId="79e593a9-c22a-4a71-ade7-cf24dbaa31fe" providerId="ADAL" clId="{7FE6169E-3858-4FD5-B8A3-C92A36A9412D}" dt="2024-10-03T08:18:49.166" v="11"/>
        <pc:sldMkLst>
          <pc:docMk/>
          <pc:sldMk cId="1502032563" sldId="266"/>
        </pc:sldMkLst>
      </pc:sldChg>
      <pc:sldChg chg="new del">
        <pc:chgData name="Danielle Anthony" userId="79e593a9-c22a-4a71-ade7-cf24dbaa31fe" providerId="ADAL" clId="{7FE6169E-3858-4FD5-B8A3-C92A36A9412D}" dt="2024-10-03T07:44:01.140" v="1" actId="47"/>
        <pc:sldMkLst>
          <pc:docMk/>
          <pc:sldMk cId="117313630" sldId="283"/>
        </pc:sldMkLst>
      </pc:sldChg>
      <pc:sldChg chg="new del ord">
        <pc:chgData name="Danielle Anthony" userId="79e593a9-c22a-4a71-ade7-cf24dbaa31fe" providerId="ADAL" clId="{7FE6169E-3858-4FD5-B8A3-C92A36A9412D}" dt="2024-10-03T07:44:15.176" v="6" actId="47"/>
        <pc:sldMkLst>
          <pc:docMk/>
          <pc:sldMk cId="155802272" sldId="283"/>
        </pc:sldMkLst>
      </pc:sldChg>
      <pc:sldChg chg="modSp add mod setBg">
        <pc:chgData name="Danielle Anthony" userId="79e593a9-c22a-4a71-ade7-cf24dbaa31fe" providerId="ADAL" clId="{7FE6169E-3858-4FD5-B8A3-C92A36A9412D}" dt="2024-10-03T07:54:56.021" v="10" actId="2711"/>
        <pc:sldMkLst>
          <pc:docMk/>
          <pc:sldMk cId="2227465090" sldId="284"/>
        </pc:sldMkLst>
        <pc:spChg chg="mod">
          <ac:chgData name="Danielle Anthony" userId="79e593a9-c22a-4a71-ade7-cf24dbaa31fe" providerId="ADAL" clId="{7FE6169E-3858-4FD5-B8A3-C92A36A9412D}" dt="2024-10-03T07:54:56.021" v="10" actId="2711"/>
          <ac:spMkLst>
            <pc:docMk/>
            <pc:sldMk cId="2227465090" sldId="284"/>
            <ac:spMk id="12" creationId="{3DAEC184-955E-6274-C6F2-08F477A1D53E}"/>
          </ac:spMkLst>
        </pc:spChg>
      </pc:sldChg>
    </pc:docChg>
  </pc:docChgLst>
  <pc:docChgLst>
    <pc:chgData name="Danielle Anthony" userId="79e593a9-c22a-4a71-ade7-cf24dbaa31fe" providerId="ADAL" clId="{936E2026-21C6-45FB-A506-A32FC9C8FE1A}"/>
    <pc:docChg chg="undo custSel modSld">
      <pc:chgData name="Danielle Anthony" userId="79e593a9-c22a-4a71-ade7-cf24dbaa31fe" providerId="ADAL" clId="{936E2026-21C6-45FB-A506-A32FC9C8FE1A}" dt="2024-10-02T15:40:14.876" v="48" actId="478"/>
      <pc:docMkLst>
        <pc:docMk/>
      </pc:docMkLst>
      <pc:sldChg chg="addSp delSp modSp mod">
        <pc:chgData name="Danielle Anthony" userId="79e593a9-c22a-4a71-ade7-cf24dbaa31fe" providerId="ADAL" clId="{936E2026-21C6-45FB-A506-A32FC9C8FE1A}" dt="2024-10-02T15:38:21.296" v="21" actId="478"/>
        <pc:sldMkLst>
          <pc:docMk/>
          <pc:sldMk cId="3141485382" sldId="264"/>
        </pc:sldMkLst>
        <pc:grpChg chg="add del mod">
          <ac:chgData name="Danielle Anthony" userId="79e593a9-c22a-4a71-ade7-cf24dbaa31fe" providerId="ADAL" clId="{936E2026-21C6-45FB-A506-A32FC9C8FE1A}" dt="2024-10-02T15:38:21.296" v="21" actId="478"/>
          <ac:grpSpMkLst>
            <pc:docMk/>
            <pc:sldMk cId="3141485382" sldId="264"/>
            <ac:grpSpMk id="2" creationId="{BA1745BF-0507-0227-9BE9-DD5A9A9BB11D}"/>
          </ac:grpSpMkLst>
        </pc:grpChg>
        <pc:cxnChg chg="mod">
          <ac:chgData name="Danielle Anthony" userId="79e593a9-c22a-4a71-ade7-cf24dbaa31fe" providerId="ADAL" clId="{936E2026-21C6-45FB-A506-A32FC9C8FE1A}" dt="2024-10-02T15:38:18.915" v="20"/>
          <ac:cxnSpMkLst>
            <pc:docMk/>
            <pc:sldMk cId="3141485382" sldId="264"/>
            <ac:cxnSpMk id="4" creationId="{97AEAA2B-A441-EBB2-0C9A-1E434B528A21}"/>
          </ac:cxnSpMkLst>
        </pc:cxnChg>
        <pc:cxnChg chg="mod">
          <ac:chgData name="Danielle Anthony" userId="79e593a9-c22a-4a71-ade7-cf24dbaa31fe" providerId="ADAL" clId="{936E2026-21C6-45FB-A506-A32FC9C8FE1A}" dt="2024-10-02T15:38:18.915" v="20"/>
          <ac:cxnSpMkLst>
            <pc:docMk/>
            <pc:sldMk cId="3141485382" sldId="264"/>
            <ac:cxnSpMk id="11" creationId="{EFB375A8-723B-C4C2-1C77-F714B0471B3E}"/>
          </ac:cxnSpMkLst>
        </pc:cxnChg>
        <pc:cxnChg chg="mod">
          <ac:chgData name="Danielle Anthony" userId="79e593a9-c22a-4a71-ade7-cf24dbaa31fe" providerId="ADAL" clId="{936E2026-21C6-45FB-A506-A32FC9C8FE1A}" dt="2024-10-02T15:38:18.915" v="20"/>
          <ac:cxnSpMkLst>
            <pc:docMk/>
            <pc:sldMk cId="3141485382" sldId="264"/>
            <ac:cxnSpMk id="13" creationId="{635D0B5F-730F-519C-4D65-35B62A369A15}"/>
          </ac:cxnSpMkLst>
        </pc:cxnChg>
      </pc:sldChg>
      <pc:sldChg chg="modSp">
        <pc:chgData name="Danielle Anthony" userId="79e593a9-c22a-4a71-ade7-cf24dbaa31fe" providerId="ADAL" clId="{936E2026-21C6-45FB-A506-A32FC9C8FE1A}" dt="2024-10-02T15:38:34.002" v="22" actId="20577"/>
        <pc:sldMkLst>
          <pc:docMk/>
          <pc:sldMk cId="2349457456" sldId="265"/>
        </pc:sldMkLst>
        <pc:spChg chg="mod">
          <ac:chgData name="Danielle Anthony" userId="79e593a9-c22a-4a71-ade7-cf24dbaa31fe" providerId="ADAL" clId="{936E2026-21C6-45FB-A506-A32FC9C8FE1A}" dt="2024-10-02T15:38:34.002" v="22" actId="20577"/>
          <ac:spMkLst>
            <pc:docMk/>
            <pc:sldMk cId="2349457456" sldId="265"/>
            <ac:spMk id="4" creationId="{31D9B0B9-DBAA-1E7A-285D-9E6B7CFE1C3A}"/>
          </ac:spMkLst>
        </pc:spChg>
      </pc:sldChg>
      <pc:sldChg chg="addSp delSp modSp mod">
        <pc:chgData name="Danielle Anthony" userId="79e593a9-c22a-4a71-ade7-cf24dbaa31fe" providerId="ADAL" clId="{936E2026-21C6-45FB-A506-A32FC9C8FE1A}" dt="2024-10-02T15:38:42.778" v="24" actId="478"/>
        <pc:sldMkLst>
          <pc:docMk/>
          <pc:sldMk cId="1502032563" sldId="266"/>
        </pc:sldMkLst>
        <pc:grpChg chg="add del mod">
          <ac:chgData name="Danielle Anthony" userId="79e593a9-c22a-4a71-ade7-cf24dbaa31fe" providerId="ADAL" clId="{936E2026-21C6-45FB-A506-A32FC9C8FE1A}" dt="2024-10-02T15:38:42.778" v="24" actId="478"/>
          <ac:grpSpMkLst>
            <pc:docMk/>
            <pc:sldMk cId="1502032563" sldId="266"/>
            <ac:grpSpMk id="2" creationId="{C0EC1A06-6491-37AC-9356-853020CD944F}"/>
          </ac:grpSpMkLst>
        </pc:grpChg>
        <pc:cxnChg chg="mod">
          <ac:chgData name="Danielle Anthony" userId="79e593a9-c22a-4a71-ade7-cf24dbaa31fe" providerId="ADAL" clId="{936E2026-21C6-45FB-A506-A32FC9C8FE1A}" dt="2024-10-02T15:38:40.916" v="23"/>
          <ac:cxnSpMkLst>
            <pc:docMk/>
            <pc:sldMk cId="1502032563" sldId="266"/>
            <ac:cxnSpMk id="4" creationId="{EE19A101-9FE9-B901-9866-C421E67FF3BE}"/>
          </ac:cxnSpMkLst>
        </pc:cxnChg>
        <pc:cxnChg chg="mod">
          <ac:chgData name="Danielle Anthony" userId="79e593a9-c22a-4a71-ade7-cf24dbaa31fe" providerId="ADAL" clId="{936E2026-21C6-45FB-A506-A32FC9C8FE1A}" dt="2024-10-02T15:38:40.916" v="23"/>
          <ac:cxnSpMkLst>
            <pc:docMk/>
            <pc:sldMk cId="1502032563" sldId="266"/>
            <ac:cxnSpMk id="6" creationId="{35C5E00E-778C-2EBE-504F-5D6FC62508FB}"/>
          </ac:cxnSpMkLst>
        </pc:cxnChg>
        <pc:cxnChg chg="mod">
          <ac:chgData name="Danielle Anthony" userId="79e593a9-c22a-4a71-ade7-cf24dbaa31fe" providerId="ADAL" clId="{936E2026-21C6-45FB-A506-A32FC9C8FE1A}" dt="2024-10-02T15:38:40.916" v="23"/>
          <ac:cxnSpMkLst>
            <pc:docMk/>
            <pc:sldMk cId="1502032563" sldId="266"/>
            <ac:cxnSpMk id="7" creationId="{0A0150DA-2A38-A08C-6691-778333A25985}"/>
          </ac:cxnSpMkLst>
        </pc:cxnChg>
      </pc:sldChg>
      <pc:sldChg chg="addSp delSp modSp mod">
        <pc:chgData name="Danielle Anthony" userId="79e593a9-c22a-4a71-ade7-cf24dbaa31fe" providerId="ADAL" clId="{936E2026-21C6-45FB-A506-A32FC9C8FE1A}" dt="2024-10-02T15:37:39.869" v="15" actId="21"/>
        <pc:sldMkLst>
          <pc:docMk/>
          <pc:sldMk cId="3939733010" sldId="267"/>
        </pc:sldMkLst>
        <pc:grpChg chg="add del mod">
          <ac:chgData name="Danielle Anthony" userId="79e593a9-c22a-4a71-ade7-cf24dbaa31fe" providerId="ADAL" clId="{936E2026-21C6-45FB-A506-A32FC9C8FE1A}" dt="2024-10-02T15:37:39.869" v="15" actId="21"/>
          <ac:grpSpMkLst>
            <pc:docMk/>
            <pc:sldMk cId="3939733010" sldId="267"/>
            <ac:grpSpMk id="17" creationId="{51F3618E-895A-A4CE-C2BF-F87F10BD9BC6}"/>
          </ac:grpSpMkLst>
        </pc:grpChg>
        <pc:cxnChg chg="add mod">
          <ac:chgData name="Danielle Anthony" userId="79e593a9-c22a-4a71-ade7-cf24dbaa31fe" providerId="ADAL" clId="{936E2026-21C6-45FB-A506-A32FC9C8FE1A}" dt="2024-10-02T15:37:38.032" v="14" actId="164"/>
          <ac:cxnSpMkLst>
            <pc:docMk/>
            <pc:sldMk cId="3939733010" sldId="267"/>
            <ac:cxnSpMk id="11" creationId="{648A72D3-D6A6-E7CF-60D6-7304FA2095C0}"/>
          </ac:cxnSpMkLst>
        </pc:cxnChg>
        <pc:cxnChg chg="add mod">
          <ac:chgData name="Danielle Anthony" userId="79e593a9-c22a-4a71-ade7-cf24dbaa31fe" providerId="ADAL" clId="{936E2026-21C6-45FB-A506-A32FC9C8FE1A}" dt="2024-10-02T15:37:38.032" v="14" actId="164"/>
          <ac:cxnSpMkLst>
            <pc:docMk/>
            <pc:sldMk cId="3939733010" sldId="267"/>
            <ac:cxnSpMk id="13" creationId="{83CC0AEF-48FF-B21C-A9CE-C8DE07DE9861}"/>
          </ac:cxnSpMkLst>
        </pc:cxnChg>
        <pc:cxnChg chg="add mod">
          <ac:chgData name="Danielle Anthony" userId="79e593a9-c22a-4a71-ade7-cf24dbaa31fe" providerId="ADAL" clId="{936E2026-21C6-45FB-A506-A32FC9C8FE1A}" dt="2024-10-02T15:37:38.032" v="14" actId="164"/>
          <ac:cxnSpMkLst>
            <pc:docMk/>
            <pc:sldMk cId="3939733010" sldId="267"/>
            <ac:cxnSpMk id="16" creationId="{FF83C7A7-54AF-A912-E714-55111181120E}"/>
          </ac:cxnSpMkLst>
        </pc:cxnChg>
      </pc:sldChg>
      <pc:sldChg chg="modSp mod">
        <pc:chgData name="Danielle Anthony" userId="79e593a9-c22a-4a71-ade7-cf24dbaa31fe" providerId="ADAL" clId="{936E2026-21C6-45FB-A506-A32FC9C8FE1A}" dt="2024-10-02T15:37:50.833" v="16" actId="207"/>
        <pc:sldMkLst>
          <pc:docMk/>
          <pc:sldMk cId="2636771666" sldId="268"/>
        </pc:sldMkLst>
        <pc:spChg chg="mod">
          <ac:chgData name="Danielle Anthony" userId="79e593a9-c22a-4a71-ade7-cf24dbaa31fe" providerId="ADAL" clId="{936E2026-21C6-45FB-A506-A32FC9C8FE1A}" dt="2024-10-02T15:37:50.833" v="16" actId="207"/>
          <ac:spMkLst>
            <pc:docMk/>
            <pc:sldMk cId="2636771666" sldId="268"/>
            <ac:spMk id="3" creationId="{E68035A6-0E9E-1C05-5C2C-8E88B212B70E}"/>
          </ac:spMkLst>
        </pc:spChg>
      </pc:sldChg>
      <pc:sldChg chg="addSp delSp modSp mod">
        <pc:chgData name="Danielle Anthony" userId="79e593a9-c22a-4a71-ade7-cf24dbaa31fe" providerId="ADAL" clId="{936E2026-21C6-45FB-A506-A32FC9C8FE1A}" dt="2024-10-02T15:38:12.816" v="19" actId="478"/>
        <pc:sldMkLst>
          <pc:docMk/>
          <pc:sldMk cId="4025361649" sldId="269"/>
        </pc:sldMkLst>
        <pc:spChg chg="mod">
          <ac:chgData name="Danielle Anthony" userId="79e593a9-c22a-4a71-ade7-cf24dbaa31fe" providerId="ADAL" clId="{936E2026-21C6-45FB-A506-A32FC9C8FE1A}" dt="2024-10-02T15:38:08.263" v="18" actId="552"/>
          <ac:spMkLst>
            <pc:docMk/>
            <pc:sldMk cId="4025361649" sldId="269"/>
            <ac:spMk id="2" creationId="{963C6AA1-62DE-BC29-C3A2-787AE5333DE8}"/>
          </ac:spMkLst>
        </pc:spChg>
        <pc:spChg chg="mod">
          <ac:chgData name="Danielle Anthony" userId="79e593a9-c22a-4a71-ade7-cf24dbaa31fe" providerId="ADAL" clId="{936E2026-21C6-45FB-A506-A32FC9C8FE1A}" dt="2024-10-02T15:38:08.263" v="18" actId="552"/>
          <ac:spMkLst>
            <pc:docMk/>
            <pc:sldMk cId="4025361649" sldId="269"/>
            <ac:spMk id="5" creationId="{88E4D661-C6EE-C2AF-9CA9-A8DB020A32CD}"/>
          </ac:spMkLst>
        </pc:spChg>
        <pc:grpChg chg="add del mod">
          <ac:chgData name="Danielle Anthony" userId="79e593a9-c22a-4a71-ade7-cf24dbaa31fe" providerId="ADAL" clId="{936E2026-21C6-45FB-A506-A32FC9C8FE1A}" dt="2024-10-02T15:38:12.816" v="19" actId="478"/>
          <ac:grpSpMkLst>
            <pc:docMk/>
            <pc:sldMk cId="4025361649" sldId="269"/>
            <ac:grpSpMk id="3" creationId="{96EDEE02-D72D-45F4-DBA1-6BD523096DB7}"/>
          </ac:grpSpMkLst>
        </pc:grpChg>
        <pc:cxnChg chg="mod">
          <ac:chgData name="Danielle Anthony" userId="79e593a9-c22a-4a71-ade7-cf24dbaa31fe" providerId="ADAL" clId="{936E2026-21C6-45FB-A506-A32FC9C8FE1A}" dt="2024-10-02T15:37:58.432" v="17"/>
          <ac:cxnSpMkLst>
            <pc:docMk/>
            <pc:sldMk cId="4025361649" sldId="269"/>
            <ac:cxnSpMk id="4" creationId="{F2ED116C-7B42-4BD3-BE84-6B290DFBB748}"/>
          </ac:cxnSpMkLst>
        </pc:cxnChg>
        <pc:cxnChg chg="mod">
          <ac:chgData name="Danielle Anthony" userId="79e593a9-c22a-4a71-ade7-cf24dbaa31fe" providerId="ADAL" clId="{936E2026-21C6-45FB-A506-A32FC9C8FE1A}" dt="2024-10-02T15:37:58.432" v="17"/>
          <ac:cxnSpMkLst>
            <pc:docMk/>
            <pc:sldMk cId="4025361649" sldId="269"/>
            <ac:cxnSpMk id="6" creationId="{866831BA-7664-BB7C-605A-2F83AD786D8F}"/>
          </ac:cxnSpMkLst>
        </pc:cxnChg>
        <pc:cxnChg chg="mod">
          <ac:chgData name="Danielle Anthony" userId="79e593a9-c22a-4a71-ade7-cf24dbaa31fe" providerId="ADAL" clId="{936E2026-21C6-45FB-A506-A32FC9C8FE1A}" dt="2024-10-02T15:37:58.432" v="17"/>
          <ac:cxnSpMkLst>
            <pc:docMk/>
            <pc:sldMk cId="4025361649" sldId="269"/>
            <ac:cxnSpMk id="7" creationId="{2C81F347-4DCB-4BB9-3DFE-380AC7907F77}"/>
          </ac:cxnSpMkLst>
        </pc:cxnChg>
      </pc:sldChg>
      <pc:sldChg chg="addSp delSp modSp mod">
        <pc:chgData name="Danielle Anthony" userId="79e593a9-c22a-4a71-ade7-cf24dbaa31fe" providerId="ADAL" clId="{936E2026-21C6-45FB-A506-A32FC9C8FE1A}" dt="2024-10-02T15:38:50.032" v="26" actId="478"/>
        <pc:sldMkLst>
          <pc:docMk/>
          <pc:sldMk cId="696807524" sldId="270"/>
        </pc:sldMkLst>
        <pc:grpChg chg="add del mod">
          <ac:chgData name="Danielle Anthony" userId="79e593a9-c22a-4a71-ade7-cf24dbaa31fe" providerId="ADAL" clId="{936E2026-21C6-45FB-A506-A32FC9C8FE1A}" dt="2024-10-02T15:38:50.032" v="26" actId="478"/>
          <ac:grpSpMkLst>
            <pc:docMk/>
            <pc:sldMk cId="696807524" sldId="270"/>
            <ac:grpSpMk id="3" creationId="{52BE63CE-1521-AB21-3C07-B7659E5E51A7}"/>
          </ac:grpSpMkLst>
        </pc:grpChg>
        <pc:cxnChg chg="mod">
          <ac:chgData name="Danielle Anthony" userId="79e593a9-c22a-4a71-ade7-cf24dbaa31fe" providerId="ADAL" clId="{936E2026-21C6-45FB-A506-A32FC9C8FE1A}" dt="2024-10-02T15:38:48.008" v="25"/>
          <ac:cxnSpMkLst>
            <pc:docMk/>
            <pc:sldMk cId="696807524" sldId="270"/>
            <ac:cxnSpMk id="6" creationId="{B5206FD3-F43F-E327-37BF-C8EA042EC958}"/>
          </ac:cxnSpMkLst>
        </pc:cxnChg>
        <pc:cxnChg chg="mod">
          <ac:chgData name="Danielle Anthony" userId="79e593a9-c22a-4a71-ade7-cf24dbaa31fe" providerId="ADAL" clId="{936E2026-21C6-45FB-A506-A32FC9C8FE1A}" dt="2024-10-02T15:38:48.008" v="25"/>
          <ac:cxnSpMkLst>
            <pc:docMk/>
            <pc:sldMk cId="696807524" sldId="270"/>
            <ac:cxnSpMk id="7" creationId="{7BDA2A05-3DAF-9A70-0F9A-5EDA56BBD58A}"/>
          </ac:cxnSpMkLst>
        </pc:cxnChg>
        <pc:cxnChg chg="mod">
          <ac:chgData name="Danielle Anthony" userId="79e593a9-c22a-4a71-ade7-cf24dbaa31fe" providerId="ADAL" clId="{936E2026-21C6-45FB-A506-A32FC9C8FE1A}" dt="2024-10-02T15:38:48.008" v="25"/>
          <ac:cxnSpMkLst>
            <pc:docMk/>
            <pc:sldMk cId="696807524" sldId="270"/>
            <ac:cxnSpMk id="8" creationId="{670510CC-8D66-B0CE-6B4F-486412867D7F}"/>
          </ac:cxnSpMkLst>
        </pc:cxnChg>
      </pc:sldChg>
      <pc:sldChg chg="addSp delSp modSp mod">
        <pc:chgData name="Danielle Anthony" userId="79e593a9-c22a-4a71-ade7-cf24dbaa31fe" providerId="ADAL" clId="{936E2026-21C6-45FB-A506-A32FC9C8FE1A}" dt="2024-10-02T15:39:02.104" v="29" actId="478"/>
        <pc:sldMkLst>
          <pc:docMk/>
          <pc:sldMk cId="1718385468" sldId="271"/>
        </pc:sldMkLst>
        <pc:spChg chg="mod">
          <ac:chgData name="Danielle Anthony" userId="79e593a9-c22a-4a71-ade7-cf24dbaa31fe" providerId="ADAL" clId="{936E2026-21C6-45FB-A506-A32FC9C8FE1A}" dt="2024-10-02T15:38:58.041" v="27" actId="207"/>
          <ac:spMkLst>
            <pc:docMk/>
            <pc:sldMk cId="1718385468" sldId="271"/>
            <ac:spMk id="7" creationId="{C738B0B5-416B-6821-A5F9-17C7A717B619}"/>
          </ac:spMkLst>
        </pc:spChg>
        <pc:grpChg chg="add del mod">
          <ac:chgData name="Danielle Anthony" userId="79e593a9-c22a-4a71-ade7-cf24dbaa31fe" providerId="ADAL" clId="{936E2026-21C6-45FB-A506-A32FC9C8FE1A}" dt="2024-10-02T15:39:02.104" v="29" actId="478"/>
          <ac:grpSpMkLst>
            <pc:docMk/>
            <pc:sldMk cId="1718385468" sldId="271"/>
            <ac:grpSpMk id="2" creationId="{EBDEEE3C-8381-C277-E152-7EA166C3CADD}"/>
          </ac:grpSpMkLst>
        </pc:grpChg>
        <pc:cxnChg chg="mod">
          <ac:chgData name="Danielle Anthony" userId="79e593a9-c22a-4a71-ade7-cf24dbaa31fe" providerId="ADAL" clId="{936E2026-21C6-45FB-A506-A32FC9C8FE1A}" dt="2024-10-02T15:38:59.848" v="28"/>
          <ac:cxnSpMkLst>
            <pc:docMk/>
            <pc:sldMk cId="1718385468" sldId="271"/>
            <ac:cxnSpMk id="6" creationId="{2FD330F8-E0A3-094B-FCB7-85E372F106F4}"/>
          </ac:cxnSpMkLst>
        </pc:cxnChg>
        <pc:cxnChg chg="mod">
          <ac:chgData name="Danielle Anthony" userId="79e593a9-c22a-4a71-ade7-cf24dbaa31fe" providerId="ADAL" clId="{936E2026-21C6-45FB-A506-A32FC9C8FE1A}" dt="2024-10-02T15:38:59.848" v="28"/>
          <ac:cxnSpMkLst>
            <pc:docMk/>
            <pc:sldMk cId="1718385468" sldId="271"/>
            <ac:cxnSpMk id="8" creationId="{C754DD7C-18A6-CD88-8BF1-154022B596A4}"/>
          </ac:cxnSpMkLst>
        </pc:cxnChg>
        <pc:cxnChg chg="mod">
          <ac:chgData name="Danielle Anthony" userId="79e593a9-c22a-4a71-ade7-cf24dbaa31fe" providerId="ADAL" clId="{936E2026-21C6-45FB-A506-A32FC9C8FE1A}" dt="2024-10-02T15:38:59.848" v="28"/>
          <ac:cxnSpMkLst>
            <pc:docMk/>
            <pc:sldMk cId="1718385468" sldId="271"/>
            <ac:cxnSpMk id="9" creationId="{63475A5A-5506-00F8-C4D1-0B1E86BCC382}"/>
          </ac:cxnSpMkLst>
        </pc:cxnChg>
      </pc:sldChg>
      <pc:sldChg chg="addSp delSp modSp mod">
        <pc:chgData name="Danielle Anthony" userId="79e593a9-c22a-4a71-ade7-cf24dbaa31fe" providerId="ADAL" clId="{936E2026-21C6-45FB-A506-A32FC9C8FE1A}" dt="2024-10-02T15:39:13.392" v="31" actId="478"/>
        <pc:sldMkLst>
          <pc:docMk/>
          <pc:sldMk cId="533773308" sldId="272"/>
        </pc:sldMkLst>
        <pc:grpChg chg="add del mod">
          <ac:chgData name="Danielle Anthony" userId="79e593a9-c22a-4a71-ade7-cf24dbaa31fe" providerId="ADAL" clId="{936E2026-21C6-45FB-A506-A32FC9C8FE1A}" dt="2024-10-02T15:39:13.392" v="31" actId="478"/>
          <ac:grpSpMkLst>
            <pc:docMk/>
            <pc:sldMk cId="533773308" sldId="272"/>
            <ac:grpSpMk id="3" creationId="{25E8761E-30F7-A2C6-FB67-E19E57DE2E0E}"/>
          </ac:grpSpMkLst>
        </pc:grpChg>
        <pc:cxnChg chg="mod">
          <ac:chgData name="Danielle Anthony" userId="79e593a9-c22a-4a71-ade7-cf24dbaa31fe" providerId="ADAL" clId="{936E2026-21C6-45FB-A506-A32FC9C8FE1A}" dt="2024-10-02T15:39:11.885" v="30"/>
          <ac:cxnSpMkLst>
            <pc:docMk/>
            <pc:sldMk cId="533773308" sldId="272"/>
            <ac:cxnSpMk id="6" creationId="{3197B744-EAE9-2D48-CB2A-337427A24131}"/>
          </ac:cxnSpMkLst>
        </pc:cxnChg>
        <pc:cxnChg chg="mod">
          <ac:chgData name="Danielle Anthony" userId="79e593a9-c22a-4a71-ade7-cf24dbaa31fe" providerId="ADAL" clId="{936E2026-21C6-45FB-A506-A32FC9C8FE1A}" dt="2024-10-02T15:39:11.885" v="30"/>
          <ac:cxnSpMkLst>
            <pc:docMk/>
            <pc:sldMk cId="533773308" sldId="272"/>
            <ac:cxnSpMk id="7" creationId="{38B6F73F-6C31-7DFD-7B30-EE23D6943BDF}"/>
          </ac:cxnSpMkLst>
        </pc:cxnChg>
        <pc:cxnChg chg="mod">
          <ac:chgData name="Danielle Anthony" userId="79e593a9-c22a-4a71-ade7-cf24dbaa31fe" providerId="ADAL" clId="{936E2026-21C6-45FB-A506-A32FC9C8FE1A}" dt="2024-10-02T15:39:11.885" v="30"/>
          <ac:cxnSpMkLst>
            <pc:docMk/>
            <pc:sldMk cId="533773308" sldId="272"/>
            <ac:cxnSpMk id="8" creationId="{A5D3449D-3672-0839-8288-E94501826EE8}"/>
          </ac:cxnSpMkLst>
        </pc:cxnChg>
      </pc:sldChg>
      <pc:sldChg chg="addSp delSp modSp mod">
        <pc:chgData name="Danielle Anthony" userId="79e593a9-c22a-4a71-ade7-cf24dbaa31fe" providerId="ADAL" clId="{936E2026-21C6-45FB-A506-A32FC9C8FE1A}" dt="2024-10-02T15:39:20.026" v="33" actId="478"/>
        <pc:sldMkLst>
          <pc:docMk/>
          <pc:sldMk cId="1005498618" sldId="273"/>
        </pc:sldMkLst>
        <pc:grpChg chg="add del mod">
          <ac:chgData name="Danielle Anthony" userId="79e593a9-c22a-4a71-ade7-cf24dbaa31fe" providerId="ADAL" clId="{936E2026-21C6-45FB-A506-A32FC9C8FE1A}" dt="2024-10-02T15:39:20.026" v="33" actId="478"/>
          <ac:grpSpMkLst>
            <pc:docMk/>
            <pc:sldMk cId="1005498618" sldId="273"/>
            <ac:grpSpMk id="3" creationId="{29456122-AE0A-794E-7013-1A41C6849A35}"/>
          </ac:grpSpMkLst>
        </pc:grpChg>
        <pc:cxnChg chg="mod">
          <ac:chgData name="Danielle Anthony" userId="79e593a9-c22a-4a71-ade7-cf24dbaa31fe" providerId="ADAL" clId="{936E2026-21C6-45FB-A506-A32FC9C8FE1A}" dt="2024-10-02T15:39:18.664" v="32"/>
          <ac:cxnSpMkLst>
            <pc:docMk/>
            <pc:sldMk cId="1005498618" sldId="273"/>
            <ac:cxnSpMk id="5" creationId="{6C11DBC0-36A8-CCE7-26C8-F93B70B7B744}"/>
          </ac:cxnSpMkLst>
        </pc:cxnChg>
        <pc:cxnChg chg="mod">
          <ac:chgData name="Danielle Anthony" userId="79e593a9-c22a-4a71-ade7-cf24dbaa31fe" providerId="ADAL" clId="{936E2026-21C6-45FB-A506-A32FC9C8FE1A}" dt="2024-10-02T15:39:18.664" v="32"/>
          <ac:cxnSpMkLst>
            <pc:docMk/>
            <pc:sldMk cId="1005498618" sldId="273"/>
            <ac:cxnSpMk id="6" creationId="{585F9689-DAEC-FE0F-7B49-A6ADE510E323}"/>
          </ac:cxnSpMkLst>
        </pc:cxnChg>
        <pc:cxnChg chg="mod">
          <ac:chgData name="Danielle Anthony" userId="79e593a9-c22a-4a71-ade7-cf24dbaa31fe" providerId="ADAL" clId="{936E2026-21C6-45FB-A506-A32FC9C8FE1A}" dt="2024-10-02T15:39:18.664" v="32"/>
          <ac:cxnSpMkLst>
            <pc:docMk/>
            <pc:sldMk cId="1005498618" sldId="273"/>
            <ac:cxnSpMk id="7" creationId="{2515D44B-7E8B-6835-6323-9C478D3CCB88}"/>
          </ac:cxnSpMkLst>
        </pc:cxnChg>
      </pc:sldChg>
      <pc:sldChg chg="addSp delSp modSp mod">
        <pc:chgData name="Danielle Anthony" userId="79e593a9-c22a-4a71-ade7-cf24dbaa31fe" providerId="ADAL" clId="{936E2026-21C6-45FB-A506-A32FC9C8FE1A}" dt="2024-10-02T15:39:44.747" v="40" actId="207"/>
        <pc:sldMkLst>
          <pc:docMk/>
          <pc:sldMk cId="3837268109" sldId="274"/>
        </pc:sldMkLst>
        <pc:spChg chg="mod">
          <ac:chgData name="Danielle Anthony" userId="79e593a9-c22a-4a71-ade7-cf24dbaa31fe" providerId="ADAL" clId="{936E2026-21C6-45FB-A506-A32FC9C8FE1A}" dt="2024-10-02T15:39:44.747" v="40" actId="207"/>
          <ac:spMkLst>
            <pc:docMk/>
            <pc:sldMk cId="3837268109" sldId="274"/>
            <ac:spMk id="11" creationId="{C91C5120-6C27-FB62-3833-9B349F6A9C56}"/>
          </ac:spMkLst>
        </pc:spChg>
        <pc:grpChg chg="add del mod">
          <ac:chgData name="Danielle Anthony" userId="79e593a9-c22a-4a71-ade7-cf24dbaa31fe" providerId="ADAL" clId="{936E2026-21C6-45FB-A506-A32FC9C8FE1A}" dt="2024-10-02T15:39:24.945" v="35" actId="478"/>
          <ac:grpSpMkLst>
            <pc:docMk/>
            <pc:sldMk cId="3837268109" sldId="274"/>
            <ac:grpSpMk id="3" creationId="{B040030A-1FE8-0BE9-9BDB-12B4C621F611}"/>
          </ac:grpSpMkLst>
        </pc:grpChg>
        <pc:cxnChg chg="mod">
          <ac:chgData name="Danielle Anthony" userId="79e593a9-c22a-4a71-ade7-cf24dbaa31fe" providerId="ADAL" clId="{936E2026-21C6-45FB-A506-A32FC9C8FE1A}" dt="2024-10-02T15:39:22.562" v="34"/>
          <ac:cxnSpMkLst>
            <pc:docMk/>
            <pc:sldMk cId="3837268109" sldId="274"/>
            <ac:cxnSpMk id="14" creationId="{B22A0838-02D5-872A-02F9-B32F13D52449}"/>
          </ac:cxnSpMkLst>
        </pc:cxnChg>
        <pc:cxnChg chg="mod">
          <ac:chgData name="Danielle Anthony" userId="79e593a9-c22a-4a71-ade7-cf24dbaa31fe" providerId="ADAL" clId="{936E2026-21C6-45FB-A506-A32FC9C8FE1A}" dt="2024-10-02T15:39:22.562" v="34"/>
          <ac:cxnSpMkLst>
            <pc:docMk/>
            <pc:sldMk cId="3837268109" sldId="274"/>
            <ac:cxnSpMk id="24" creationId="{B73428E6-F478-AB03-111A-72B9E473D94B}"/>
          </ac:cxnSpMkLst>
        </pc:cxnChg>
        <pc:cxnChg chg="mod">
          <ac:chgData name="Danielle Anthony" userId="79e593a9-c22a-4a71-ade7-cf24dbaa31fe" providerId="ADAL" clId="{936E2026-21C6-45FB-A506-A32FC9C8FE1A}" dt="2024-10-02T15:39:22.562" v="34"/>
          <ac:cxnSpMkLst>
            <pc:docMk/>
            <pc:sldMk cId="3837268109" sldId="274"/>
            <ac:cxnSpMk id="25" creationId="{3D322ABC-FC8D-A6F4-2DF5-E788DFF2CEB0}"/>
          </ac:cxnSpMkLst>
        </pc:cxnChg>
      </pc:sldChg>
      <pc:sldChg chg="addSp delSp modSp">
        <pc:chgData name="Danielle Anthony" userId="79e593a9-c22a-4a71-ade7-cf24dbaa31fe" providerId="ADAL" clId="{936E2026-21C6-45FB-A506-A32FC9C8FE1A}" dt="2024-10-02T15:39:41.470" v="38"/>
        <pc:sldMkLst>
          <pc:docMk/>
          <pc:sldMk cId="1043038577" sldId="275"/>
        </pc:sldMkLst>
        <pc:grpChg chg="add del mod">
          <ac:chgData name="Danielle Anthony" userId="79e593a9-c22a-4a71-ade7-cf24dbaa31fe" providerId="ADAL" clId="{936E2026-21C6-45FB-A506-A32FC9C8FE1A}" dt="2024-10-02T15:39:41.470" v="38"/>
          <ac:grpSpMkLst>
            <pc:docMk/>
            <pc:sldMk cId="1043038577" sldId="275"/>
            <ac:grpSpMk id="2" creationId="{0EDEF044-F692-4872-7895-8E8693E91D42}"/>
          </ac:grpSpMkLst>
        </pc:grpChg>
        <pc:cxnChg chg="mod">
          <ac:chgData name="Danielle Anthony" userId="79e593a9-c22a-4a71-ade7-cf24dbaa31fe" providerId="ADAL" clId="{936E2026-21C6-45FB-A506-A32FC9C8FE1A}" dt="2024-10-02T15:39:37.985" v="37"/>
          <ac:cxnSpMkLst>
            <pc:docMk/>
            <pc:sldMk cId="1043038577" sldId="275"/>
            <ac:cxnSpMk id="4" creationId="{2D65282A-29EF-63A9-7436-A8EC3AE76CD3}"/>
          </ac:cxnSpMkLst>
        </pc:cxnChg>
        <pc:cxnChg chg="mod">
          <ac:chgData name="Danielle Anthony" userId="79e593a9-c22a-4a71-ade7-cf24dbaa31fe" providerId="ADAL" clId="{936E2026-21C6-45FB-A506-A32FC9C8FE1A}" dt="2024-10-02T15:39:37.985" v="37"/>
          <ac:cxnSpMkLst>
            <pc:docMk/>
            <pc:sldMk cId="1043038577" sldId="275"/>
            <ac:cxnSpMk id="5" creationId="{898D6E15-2BB7-2131-34B1-972F620532B2}"/>
          </ac:cxnSpMkLst>
        </pc:cxnChg>
        <pc:cxnChg chg="mod">
          <ac:chgData name="Danielle Anthony" userId="79e593a9-c22a-4a71-ade7-cf24dbaa31fe" providerId="ADAL" clId="{936E2026-21C6-45FB-A506-A32FC9C8FE1A}" dt="2024-10-02T15:39:37.985" v="37"/>
          <ac:cxnSpMkLst>
            <pc:docMk/>
            <pc:sldMk cId="1043038577" sldId="275"/>
            <ac:cxnSpMk id="6" creationId="{EA1F24FD-179D-EE79-1952-28673ECC63C3}"/>
          </ac:cxnSpMkLst>
        </pc:cxnChg>
      </pc:sldChg>
      <pc:sldChg chg="addSp delSp modSp mod">
        <pc:chgData name="Danielle Anthony" userId="79e593a9-c22a-4a71-ade7-cf24dbaa31fe" providerId="ADAL" clId="{936E2026-21C6-45FB-A506-A32FC9C8FE1A}" dt="2024-10-02T15:39:53.397" v="42" actId="478"/>
        <pc:sldMkLst>
          <pc:docMk/>
          <pc:sldMk cId="1376344512" sldId="277"/>
        </pc:sldMkLst>
        <pc:grpChg chg="add del mod">
          <ac:chgData name="Danielle Anthony" userId="79e593a9-c22a-4a71-ade7-cf24dbaa31fe" providerId="ADAL" clId="{936E2026-21C6-45FB-A506-A32FC9C8FE1A}" dt="2024-10-02T15:39:53.397" v="42" actId="478"/>
          <ac:grpSpMkLst>
            <pc:docMk/>
            <pc:sldMk cId="1376344512" sldId="277"/>
            <ac:grpSpMk id="2" creationId="{7A1D3B6A-8FD1-E6AB-863E-860E26BABBBA}"/>
          </ac:grpSpMkLst>
        </pc:grpChg>
        <pc:cxnChg chg="mod">
          <ac:chgData name="Danielle Anthony" userId="79e593a9-c22a-4a71-ade7-cf24dbaa31fe" providerId="ADAL" clId="{936E2026-21C6-45FB-A506-A32FC9C8FE1A}" dt="2024-10-02T15:39:51.353" v="41"/>
          <ac:cxnSpMkLst>
            <pc:docMk/>
            <pc:sldMk cId="1376344512" sldId="277"/>
            <ac:cxnSpMk id="5" creationId="{EEA97531-BCBE-77AC-2EE1-4C0E985D86A2}"/>
          </ac:cxnSpMkLst>
        </pc:cxnChg>
        <pc:cxnChg chg="mod">
          <ac:chgData name="Danielle Anthony" userId="79e593a9-c22a-4a71-ade7-cf24dbaa31fe" providerId="ADAL" clId="{936E2026-21C6-45FB-A506-A32FC9C8FE1A}" dt="2024-10-02T15:39:51.353" v="41"/>
          <ac:cxnSpMkLst>
            <pc:docMk/>
            <pc:sldMk cId="1376344512" sldId="277"/>
            <ac:cxnSpMk id="6" creationId="{78D120BA-E123-8CAD-EAC9-35F3EB97E44E}"/>
          </ac:cxnSpMkLst>
        </pc:cxnChg>
        <pc:cxnChg chg="mod">
          <ac:chgData name="Danielle Anthony" userId="79e593a9-c22a-4a71-ade7-cf24dbaa31fe" providerId="ADAL" clId="{936E2026-21C6-45FB-A506-A32FC9C8FE1A}" dt="2024-10-02T15:39:51.353" v="41"/>
          <ac:cxnSpMkLst>
            <pc:docMk/>
            <pc:sldMk cId="1376344512" sldId="277"/>
            <ac:cxnSpMk id="7" creationId="{D60203DA-7542-15F4-DAF0-A51439622DF1}"/>
          </ac:cxnSpMkLst>
        </pc:cxnChg>
      </pc:sldChg>
      <pc:sldChg chg="addSp delSp modSp mod">
        <pc:chgData name="Danielle Anthony" userId="79e593a9-c22a-4a71-ade7-cf24dbaa31fe" providerId="ADAL" clId="{936E2026-21C6-45FB-A506-A32FC9C8FE1A}" dt="2024-10-02T15:40:06.809" v="46" actId="478"/>
        <pc:sldMkLst>
          <pc:docMk/>
          <pc:sldMk cId="591007423" sldId="278"/>
        </pc:sldMkLst>
        <pc:spChg chg="mod">
          <ac:chgData name="Danielle Anthony" userId="79e593a9-c22a-4a71-ade7-cf24dbaa31fe" providerId="ADAL" clId="{936E2026-21C6-45FB-A506-A32FC9C8FE1A}" dt="2024-10-02T15:39:59.208" v="43" actId="255"/>
          <ac:spMkLst>
            <pc:docMk/>
            <pc:sldMk cId="591007423" sldId="278"/>
            <ac:spMk id="5" creationId="{D0C2ABB2-0789-3847-4772-E0FFEABE827F}"/>
          </ac:spMkLst>
        </pc:spChg>
        <pc:spChg chg="mod">
          <ac:chgData name="Danielle Anthony" userId="79e593a9-c22a-4a71-ade7-cf24dbaa31fe" providerId="ADAL" clId="{936E2026-21C6-45FB-A506-A32FC9C8FE1A}" dt="2024-10-02T15:40:03.684" v="44" actId="255"/>
          <ac:spMkLst>
            <pc:docMk/>
            <pc:sldMk cId="591007423" sldId="278"/>
            <ac:spMk id="7" creationId="{D82C75B7-1383-B6AB-BC23-C989AADDCE2E}"/>
          </ac:spMkLst>
        </pc:spChg>
        <pc:grpChg chg="add del mod">
          <ac:chgData name="Danielle Anthony" userId="79e593a9-c22a-4a71-ade7-cf24dbaa31fe" providerId="ADAL" clId="{936E2026-21C6-45FB-A506-A32FC9C8FE1A}" dt="2024-10-02T15:40:06.809" v="46" actId="478"/>
          <ac:grpSpMkLst>
            <pc:docMk/>
            <pc:sldMk cId="591007423" sldId="278"/>
            <ac:grpSpMk id="2" creationId="{BD832E0D-7574-5D73-2B6A-892CDB25C843}"/>
          </ac:grpSpMkLst>
        </pc:grpChg>
        <pc:cxnChg chg="mod">
          <ac:chgData name="Danielle Anthony" userId="79e593a9-c22a-4a71-ade7-cf24dbaa31fe" providerId="ADAL" clId="{936E2026-21C6-45FB-A506-A32FC9C8FE1A}" dt="2024-10-02T15:40:05.416" v="45"/>
          <ac:cxnSpMkLst>
            <pc:docMk/>
            <pc:sldMk cId="591007423" sldId="278"/>
            <ac:cxnSpMk id="4" creationId="{CF8435C3-5A2D-B6A2-4AD6-E15AB7B876D3}"/>
          </ac:cxnSpMkLst>
        </pc:cxnChg>
        <pc:cxnChg chg="mod">
          <ac:chgData name="Danielle Anthony" userId="79e593a9-c22a-4a71-ade7-cf24dbaa31fe" providerId="ADAL" clId="{936E2026-21C6-45FB-A506-A32FC9C8FE1A}" dt="2024-10-02T15:40:05.416" v="45"/>
          <ac:cxnSpMkLst>
            <pc:docMk/>
            <pc:sldMk cId="591007423" sldId="278"/>
            <ac:cxnSpMk id="6" creationId="{FC6CADA8-42CD-EF40-B662-18C38D6BFCC0}"/>
          </ac:cxnSpMkLst>
        </pc:cxnChg>
        <pc:cxnChg chg="mod">
          <ac:chgData name="Danielle Anthony" userId="79e593a9-c22a-4a71-ade7-cf24dbaa31fe" providerId="ADAL" clId="{936E2026-21C6-45FB-A506-A32FC9C8FE1A}" dt="2024-10-02T15:40:05.416" v="45"/>
          <ac:cxnSpMkLst>
            <pc:docMk/>
            <pc:sldMk cId="591007423" sldId="278"/>
            <ac:cxnSpMk id="8" creationId="{ACC29326-8347-C5AB-FE49-BCC3B6395E36}"/>
          </ac:cxnSpMkLst>
        </pc:cxnChg>
      </pc:sldChg>
      <pc:sldChg chg="addSp delSp modSp mod">
        <pc:chgData name="Danielle Anthony" userId="79e593a9-c22a-4a71-ade7-cf24dbaa31fe" providerId="ADAL" clId="{936E2026-21C6-45FB-A506-A32FC9C8FE1A}" dt="2024-10-02T15:40:14.876" v="48" actId="478"/>
        <pc:sldMkLst>
          <pc:docMk/>
          <pc:sldMk cId="756087809" sldId="279"/>
        </pc:sldMkLst>
        <pc:grpChg chg="add del mod">
          <ac:chgData name="Danielle Anthony" userId="79e593a9-c22a-4a71-ade7-cf24dbaa31fe" providerId="ADAL" clId="{936E2026-21C6-45FB-A506-A32FC9C8FE1A}" dt="2024-10-02T15:40:14.876" v="48" actId="478"/>
          <ac:grpSpMkLst>
            <pc:docMk/>
            <pc:sldMk cId="756087809" sldId="279"/>
            <ac:grpSpMk id="3" creationId="{084E5A52-C9DD-D870-EB9E-2311E447E1C9}"/>
          </ac:grpSpMkLst>
        </pc:grpChg>
        <pc:cxnChg chg="mod">
          <ac:chgData name="Danielle Anthony" userId="79e593a9-c22a-4a71-ade7-cf24dbaa31fe" providerId="ADAL" clId="{936E2026-21C6-45FB-A506-A32FC9C8FE1A}" dt="2024-10-02T15:40:12.921" v="47"/>
          <ac:cxnSpMkLst>
            <pc:docMk/>
            <pc:sldMk cId="756087809" sldId="279"/>
            <ac:cxnSpMk id="5" creationId="{CCFA0A7A-69D8-9B25-DFF4-887D9AFF6C4C}"/>
          </ac:cxnSpMkLst>
        </pc:cxnChg>
        <pc:cxnChg chg="mod">
          <ac:chgData name="Danielle Anthony" userId="79e593a9-c22a-4a71-ade7-cf24dbaa31fe" providerId="ADAL" clId="{936E2026-21C6-45FB-A506-A32FC9C8FE1A}" dt="2024-10-02T15:40:12.921" v="47"/>
          <ac:cxnSpMkLst>
            <pc:docMk/>
            <pc:sldMk cId="756087809" sldId="279"/>
            <ac:cxnSpMk id="6" creationId="{4DA59C11-6B87-9508-ED1E-FEFC18EB1638}"/>
          </ac:cxnSpMkLst>
        </pc:cxnChg>
        <pc:cxnChg chg="mod">
          <ac:chgData name="Danielle Anthony" userId="79e593a9-c22a-4a71-ade7-cf24dbaa31fe" providerId="ADAL" clId="{936E2026-21C6-45FB-A506-A32FC9C8FE1A}" dt="2024-10-02T15:40:12.921" v="47"/>
          <ac:cxnSpMkLst>
            <pc:docMk/>
            <pc:sldMk cId="756087809" sldId="279"/>
            <ac:cxnSpMk id="7" creationId="{273A5016-0C20-450B-206C-6BD14D6E51FC}"/>
          </ac:cxnSpMkLst>
        </pc:cxnChg>
      </pc:sldChg>
      <pc:sldChg chg="modSp">
        <pc:chgData name="Danielle Anthony" userId="79e593a9-c22a-4a71-ade7-cf24dbaa31fe" providerId="ADAL" clId="{936E2026-21C6-45FB-A506-A32FC9C8FE1A}" dt="2024-10-02T15:36:30.906" v="0" actId="14826"/>
        <pc:sldMkLst>
          <pc:docMk/>
          <pc:sldMk cId="608872219" sldId="281"/>
        </pc:sldMkLst>
        <pc:picChg chg="mod">
          <ac:chgData name="Danielle Anthony" userId="79e593a9-c22a-4a71-ade7-cf24dbaa31fe" providerId="ADAL" clId="{936E2026-21C6-45FB-A506-A32FC9C8FE1A}" dt="2024-10-02T15:36:30.906" v="0" actId="14826"/>
          <ac:picMkLst>
            <pc:docMk/>
            <pc:sldMk cId="608872219" sldId="281"/>
            <ac:picMk id="12" creationId="{E9A49EE0-FF6F-FBD6-FB67-67C6997D94A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32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212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5FCF-03AD-C2B5-8E10-B084D01B0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A4AE86-87D7-D2DB-4AFE-F5EACE89A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5E460-8EE2-685D-FD03-7FBAD37F4344}"/>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A6108DF3-6B24-0B2C-09C8-6F743F9E3A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BD45A-91EF-ED0E-6E5D-21DA960EC62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00178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0016-0E78-E7D2-5598-A7161295F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6B646-FADF-D1CF-BA8F-4402F6823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419D2-3EF9-7C12-DFB3-6810363D86CE}"/>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99DFF875-3904-E68A-06A4-FE546DB69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DB148-A2AC-D3C8-99DC-B0FCAD16F8D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2121373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361A-D8A4-B687-329B-85D534979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911CAD-EFFA-1B5D-AFEA-353B23EC3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E8C5F-EAE5-D938-FA5C-BA15BD8584E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089A952D-74DD-AAC8-7759-27C0F17EF8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29E44-3154-376F-E65F-F70D48209B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86555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70D5-3281-0E51-AFF8-A0674F38BB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511DB1-70D0-FF6E-7210-5CEFF358C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0FB8C-3F56-56A2-F768-26E2695BD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843B82-DAD9-0A6C-2479-8AFC91E7403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F6FD0B86-B4F0-DCDD-C2D7-A750DA3F8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6E468-3013-EC9D-894D-9F9D5FBEE34A}"/>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35969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0BE4-5C2D-F2BC-4D24-0572370AC0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8CA8BA-DFEF-EB31-DD01-CA129BF2B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B6A3F-0350-6448-7109-A9876A33BF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60BE06-499C-C454-3793-54304AFD8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03D26-5AAF-AB52-0A15-0F0F34EB3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81C155-E1A1-0B62-4153-9031D8D63845}"/>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8" name="Footer Placeholder 7">
            <a:extLst>
              <a:ext uri="{FF2B5EF4-FFF2-40B4-BE49-F238E27FC236}">
                <a16:creationId xmlns:a16="http://schemas.microsoft.com/office/drawing/2014/main" id="{FF4AFB15-1F3B-39C6-C77C-2E0146BAD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94E4A-8FF8-0562-CBE0-8B8D64A78FD8}"/>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613352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DA50-65B3-4BA4-B1A7-A9EE7AE1B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3DC0BB-7947-8D2C-63AD-BF52A8EF568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4" name="Footer Placeholder 3">
            <a:extLst>
              <a:ext uri="{FF2B5EF4-FFF2-40B4-BE49-F238E27FC236}">
                <a16:creationId xmlns:a16="http://schemas.microsoft.com/office/drawing/2014/main" id="{72AA8504-9C01-3021-9CA5-994FDE8F08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A529B-8E05-E8E6-BC17-8B286680C11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97026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0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BEDD-621B-A7EC-EAA4-5F874E0A4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0E72C-0AAB-68E9-3381-69405D2B3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D7FE18-C4FB-0ABC-6F92-1A7279592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11764-D436-1DDC-C9F0-D497A7939C2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B55DCC1D-2F8A-AB81-0D55-6754D609B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336A2-38BD-520B-DCE7-42A555992B30}"/>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4113287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FED4-BF57-50F0-493E-8B47A6CE6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4FC5B6-4990-2079-A04F-3BFD8F701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3814EA-B735-2037-13A8-2D8270EC5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A4B7A-B9DB-BD07-EE61-72CB06D61D8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1989E0E2-B8C8-664E-33F1-211D9DFB9B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45BE8-CBCA-9AAC-0874-48FC6FF4CC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51300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780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FC57-AA23-3036-1685-F19CABFCD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1BD80E-5340-BDEB-33C9-9FFC4A6A7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13D69-7B93-61B8-AB3B-FE8E506EDFC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BBB5E300-D94E-83CC-94AB-1ADD7F83E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C30A1-D067-37DE-911D-3759EEB8914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538691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2DA66-9493-261C-6F9D-86BA70220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6295C5-3B42-2080-5829-9D6E8B073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548200-36B0-8899-4953-E0E99D7AF639}"/>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712EB77A-F2EF-7ABA-C4CB-F8E4EB5BF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4D764-18E1-127F-A30A-57411FB95381}"/>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11943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846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6220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05868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571364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69571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87795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63855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6ED"/>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3A11D77-71FD-3998-6FDF-6FF07694858A}"/>
              </a:ext>
            </a:extLst>
          </p:cNvPr>
          <p:cNvSpPr/>
          <p:nvPr userDrawn="1"/>
        </p:nvSpPr>
        <p:spPr>
          <a:xfrm>
            <a:off x="541008" y="-81219"/>
            <a:ext cx="2340068" cy="2340068"/>
          </a:xfrm>
          <a:prstGeom prst="ellipse">
            <a:avLst/>
          </a:prstGeom>
          <a:solidFill>
            <a:srgbClr val="C4E3E1"/>
          </a:solidFill>
          <a:ln>
            <a:noFill/>
          </a:ln>
          <a:effectLst>
            <a:innerShdw blurRad="1270000">
              <a:srgbClr val="57C0B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A47741A-CBF8-1589-8CAD-9B47A489A09F}"/>
              </a:ext>
            </a:extLst>
          </p:cNvPr>
          <p:cNvSpPr/>
          <p:nvPr userDrawn="1"/>
        </p:nvSpPr>
        <p:spPr>
          <a:xfrm>
            <a:off x="5002518" y="5162488"/>
            <a:ext cx="1391241" cy="1391241"/>
          </a:xfrm>
          <a:prstGeom prst="ellipse">
            <a:avLst/>
          </a:prstGeom>
          <a:solidFill>
            <a:srgbClr val="57C0B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1D01FE4-0B72-2343-756C-3DDEE9BC067F}"/>
              </a:ext>
            </a:extLst>
          </p:cNvPr>
          <p:cNvSpPr/>
          <p:nvPr userDrawn="1"/>
        </p:nvSpPr>
        <p:spPr>
          <a:xfrm>
            <a:off x="7904803" y="4033538"/>
            <a:ext cx="4569228" cy="4569228"/>
          </a:xfrm>
          <a:prstGeom prst="ellipse">
            <a:avLst/>
          </a:prstGeom>
          <a:solidFill>
            <a:srgbClr val="57C0B7"/>
          </a:solidFill>
          <a:ln>
            <a:noFill/>
          </a:ln>
          <a:effectLst>
            <a:innerShdw blurRad="1270000" dist="50800" dir="2700000">
              <a:srgbClr val="C4E3E1"/>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A63CF2E-C574-5234-69F5-D999D53679D9}"/>
              </a:ext>
            </a:extLst>
          </p:cNvPr>
          <p:cNvSpPr/>
          <p:nvPr userDrawn="1"/>
        </p:nvSpPr>
        <p:spPr>
          <a:xfrm>
            <a:off x="9610479" y="1743202"/>
            <a:ext cx="1019313" cy="1019313"/>
          </a:xfrm>
          <a:prstGeom prst="ellipse">
            <a:avLst/>
          </a:prstGeom>
          <a:solidFill>
            <a:srgbClr val="57C0B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396969F-65B1-E82B-7878-2B7802C9A939}"/>
              </a:ext>
            </a:extLst>
          </p:cNvPr>
          <p:cNvSpPr/>
          <p:nvPr userDrawn="1"/>
        </p:nvSpPr>
        <p:spPr>
          <a:xfrm>
            <a:off x="10694924" y="357196"/>
            <a:ext cx="1336528" cy="1336528"/>
          </a:xfrm>
          <a:prstGeom prst="ellipse">
            <a:avLst/>
          </a:prstGeom>
          <a:solidFill>
            <a:srgbClr val="C4E3E1"/>
          </a:solidFill>
          <a:ln>
            <a:noFill/>
          </a:ln>
          <a:effectLst>
            <a:innerShdw blurRad="1270000">
              <a:srgbClr val="57C0B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83805EB-6F6E-9D66-B1BE-E5FF38221677}"/>
              </a:ext>
            </a:extLst>
          </p:cNvPr>
          <p:cNvSpPr/>
          <p:nvPr userDrawn="1"/>
        </p:nvSpPr>
        <p:spPr>
          <a:xfrm>
            <a:off x="23483" y="4801256"/>
            <a:ext cx="5000872" cy="5000872"/>
          </a:xfrm>
          <a:prstGeom prst="ellipse">
            <a:avLst/>
          </a:prstGeom>
          <a:solidFill>
            <a:srgbClr val="57C0B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7399145B-C095-A6B0-D6F2-4B46933DB7AC}"/>
              </a:ext>
            </a:extLst>
          </p:cNvPr>
          <p:cNvSpPr/>
          <p:nvPr userDrawn="1"/>
        </p:nvSpPr>
        <p:spPr>
          <a:xfrm>
            <a:off x="3811387" y="73525"/>
            <a:ext cx="4569227" cy="4569227"/>
          </a:xfrm>
          <a:prstGeom prst="ellipse">
            <a:avLst/>
          </a:prstGeom>
          <a:solidFill>
            <a:srgbClr val="C4E3E1"/>
          </a:solidFill>
          <a:ln>
            <a:noFill/>
          </a:ln>
          <a:effectLst>
            <a:innerShdw blurRad="1270000">
              <a:srgbClr val="57C0B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8199529" y="5878839"/>
            <a:ext cx="3831922" cy="947194"/>
          </a:xfrm>
          <a:prstGeom prst="rect">
            <a:avLst/>
          </a:prstGeom>
        </p:spPr>
      </p:pic>
      <p:pic>
        <p:nvPicPr>
          <p:cNvPr id="3" name="Picture 2">
            <a:extLst>
              <a:ext uri="{FF2B5EF4-FFF2-40B4-BE49-F238E27FC236}">
                <a16:creationId xmlns:a16="http://schemas.microsoft.com/office/drawing/2014/main" id="{1C04976D-1DFD-EDA7-37E9-C81D26A171A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16406" y="665828"/>
            <a:ext cx="3966783" cy="3101154"/>
          </a:xfrm>
          <a:prstGeom prst="rect">
            <a:avLst/>
          </a:prstGeom>
        </p:spPr>
      </p:pic>
      <p:pic>
        <p:nvPicPr>
          <p:cNvPr id="8" name="Picture 7">
            <a:extLst>
              <a:ext uri="{FF2B5EF4-FFF2-40B4-BE49-F238E27FC236}">
                <a16:creationId xmlns:a16="http://schemas.microsoft.com/office/drawing/2014/main" id="{F5B57CC5-E76C-028E-6E16-499CFC95652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685280" y="1945464"/>
            <a:ext cx="5897915" cy="50523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22150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22C039-BB72-5CC8-F1A6-2114FEE6EEC9}"/>
              </a:ext>
            </a:extLst>
          </p:cNvPr>
          <p:cNvSpPr/>
          <p:nvPr userDrawn="1"/>
        </p:nvSpPr>
        <p:spPr>
          <a:xfrm>
            <a:off x="8220192" y="36574"/>
            <a:ext cx="2340068" cy="2340068"/>
          </a:xfrm>
          <a:prstGeom prst="ellipse">
            <a:avLst/>
          </a:prstGeom>
          <a:solidFill>
            <a:srgbClr val="C4E3E1"/>
          </a:solidFill>
          <a:ln>
            <a:noFill/>
          </a:ln>
          <a:effectLst>
            <a:innerShdw blurRad="1270000">
              <a:srgbClr val="57C0B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38E3D5-42C8-A94D-761D-0A0A7FB6F24C}"/>
              </a:ext>
            </a:extLst>
          </p:cNvPr>
          <p:cNvSpPr/>
          <p:nvPr userDrawn="1"/>
        </p:nvSpPr>
        <p:spPr>
          <a:xfrm>
            <a:off x="8335618" y="2762515"/>
            <a:ext cx="1597946" cy="1597946"/>
          </a:xfrm>
          <a:prstGeom prst="ellipse">
            <a:avLst/>
          </a:prstGeom>
          <a:solidFill>
            <a:srgbClr val="57C0B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FE14E1-3E0A-837E-3DE1-179CB26FBB6C}"/>
              </a:ext>
            </a:extLst>
          </p:cNvPr>
          <p:cNvSpPr/>
          <p:nvPr userDrawn="1"/>
        </p:nvSpPr>
        <p:spPr>
          <a:xfrm>
            <a:off x="9017744" y="4627340"/>
            <a:ext cx="2194086" cy="2194086"/>
          </a:xfrm>
          <a:prstGeom prst="ellipse">
            <a:avLst/>
          </a:prstGeom>
          <a:solidFill>
            <a:srgbClr val="57C0B7"/>
          </a:solidFill>
          <a:ln>
            <a:noFill/>
          </a:ln>
          <a:effectLst>
            <a:innerShdw blurRad="1270000" dist="50800" dir="2700000">
              <a:srgbClr val="C4E3E1"/>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F94A2-8C1E-C422-1E72-5524C94951D1}"/>
              </a:ext>
            </a:extLst>
          </p:cNvPr>
          <p:cNvSpPr/>
          <p:nvPr userDrawn="1"/>
        </p:nvSpPr>
        <p:spPr>
          <a:xfrm>
            <a:off x="10885695" y="557275"/>
            <a:ext cx="1019313" cy="1019313"/>
          </a:xfrm>
          <a:prstGeom prst="ellipse">
            <a:avLst/>
          </a:prstGeom>
          <a:solidFill>
            <a:srgbClr val="57C0B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115046" y="5910806"/>
            <a:ext cx="3831922" cy="947194"/>
          </a:xfrm>
          <a:prstGeom prst="rect">
            <a:avLst/>
          </a:prstGeom>
        </p:spPr>
      </p:pic>
      <p:sp>
        <p:nvSpPr>
          <p:cNvPr id="12" name="Oval 11">
            <a:extLst>
              <a:ext uri="{FF2B5EF4-FFF2-40B4-BE49-F238E27FC236}">
                <a16:creationId xmlns:a16="http://schemas.microsoft.com/office/drawing/2014/main" id="{4EC7F54E-4992-AC3B-B802-9C916AF8060C}"/>
              </a:ext>
            </a:extLst>
          </p:cNvPr>
          <p:cNvSpPr/>
          <p:nvPr userDrawn="1"/>
        </p:nvSpPr>
        <p:spPr>
          <a:xfrm>
            <a:off x="10873411" y="2757054"/>
            <a:ext cx="1336528" cy="1336528"/>
          </a:xfrm>
          <a:prstGeom prst="ellipse">
            <a:avLst/>
          </a:prstGeom>
          <a:solidFill>
            <a:srgbClr val="C4E3E1"/>
          </a:solidFill>
          <a:ln>
            <a:noFill/>
          </a:ln>
          <a:effectLst>
            <a:innerShdw blurRad="1270000">
              <a:srgbClr val="57C0B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12D79DA-5A52-FE2D-D3E0-E1E9500706F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756564" y="4576209"/>
            <a:ext cx="2694898" cy="23085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418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52D47-0D08-2F69-E527-2369A60C7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13FAAC-FF24-3B46-776E-D8BFA2750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95CC8-B399-295C-F5AD-8D15F8F4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135A9317-DAAB-8F41-5C22-8E48855A0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B0B96A-93CA-A152-3AE6-1578A079E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6226F-BC00-4BBF-AEE6-10BC3901BAD5}" type="slidenum">
              <a:rPr lang="en-GB" smtClean="0"/>
              <a:t>‹#›</a:t>
            </a:fld>
            <a:endParaRPr lang="en-GB"/>
          </a:p>
        </p:txBody>
      </p:sp>
    </p:spTree>
    <p:extLst>
      <p:ext uri="{BB962C8B-B14F-4D97-AF65-F5344CB8AC3E}">
        <p14:creationId xmlns:p14="http://schemas.microsoft.com/office/powerpoint/2010/main" val="1931046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FDoroY5_fc" TargetMode="External"/><Relationship Id="rId2" Type="http://schemas.openxmlformats.org/officeDocument/2006/relationships/hyperlink" Target="https://www.bbcchildreninneed.co.uk/fundraisin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ircles with different colors&#10;&#10;Description automatically generated">
            <a:extLst>
              <a:ext uri="{FF2B5EF4-FFF2-40B4-BE49-F238E27FC236}">
                <a16:creationId xmlns:a16="http://schemas.microsoft.com/office/drawing/2014/main" id="{4375CEF8-8765-3538-76DF-205AB4F4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9F97FECD-24EE-ACA7-F66C-B552025041EF}"/>
              </a:ext>
            </a:extLst>
          </p:cNvPr>
          <p:cNvPicPr>
            <a:picLocks noChangeAspect="1"/>
          </p:cNvPicPr>
          <p:nvPr/>
        </p:nvPicPr>
        <p:blipFill>
          <a:blip r:embed="rId3"/>
          <a:stretch>
            <a:fillRect/>
          </a:stretch>
        </p:blipFill>
        <p:spPr>
          <a:xfrm>
            <a:off x="8588415" y="5532391"/>
            <a:ext cx="3303724" cy="820985"/>
          </a:xfrm>
          <a:prstGeom prst="rect">
            <a:avLst/>
          </a:prstGeom>
        </p:spPr>
      </p:pic>
      <p:pic>
        <p:nvPicPr>
          <p:cNvPr id="8" name="Picture 7" descr="A yellow teddy bear and a turtle&#10;&#10;Description automatically generated">
            <a:extLst>
              <a:ext uri="{FF2B5EF4-FFF2-40B4-BE49-F238E27FC236}">
                <a16:creationId xmlns:a16="http://schemas.microsoft.com/office/drawing/2014/main" id="{D44C738A-A37D-703A-AE4F-FAB7673E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95" y="1064870"/>
            <a:ext cx="6661964" cy="568895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9A49EE0-FF6F-FBD6-FB67-67C6997D94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91200" y="-45994"/>
            <a:ext cx="6400800" cy="5004021"/>
          </a:xfrm>
          <a:prstGeom prst="rect">
            <a:avLst/>
          </a:prstGeom>
        </p:spPr>
      </p:pic>
    </p:spTree>
    <p:extLst>
      <p:ext uri="{BB962C8B-B14F-4D97-AF65-F5344CB8AC3E}">
        <p14:creationId xmlns:p14="http://schemas.microsoft.com/office/powerpoint/2010/main" val="26850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7BEFB-3D5F-FBDE-7417-CF746C91C609}"/>
              </a:ext>
            </a:extLst>
          </p:cNvPr>
          <p:cNvSpPr txBox="1"/>
          <p:nvPr/>
        </p:nvSpPr>
        <p:spPr>
          <a:xfrm>
            <a:off x="156430" y="371217"/>
            <a:ext cx="7753574" cy="4647426"/>
          </a:xfrm>
          <a:prstGeom prst="rect">
            <a:avLst/>
          </a:prstGeom>
          <a:noFill/>
        </p:spPr>
        <p:txBody>
          <a:bodyPr wrap="square" rtlCol="0">
            <a:spAutoFit/>
          </a:bodyPr>
          <a:lstStyle/>
          <a:p>
            <a:pPr defTabSz="457200">
              <a:spcAft>
                <a:spcPts val="600"/>
              </a:spcAft>
              <a:defRPr/>
            </a:pPr>
            <a:r>
              <a:rPr lang="en-GB" sz="2800" b="1" dirty="0">
                <a:solidFill>
                  <a:srgbClr val="002E63"/>
                </a:solidFill>
                <a:latin typeface="Comic Sans MS" panose="030F0702030302020204" pitchFamily="66"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b="1"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rPr>
              <a:t>What is </a:t>
            </a:r>
            <a:r>
              <a:rPr lang="en-GB" sz="2000" dirty="0">
                <a:solidFill>
                  <a:srgbClr val="FF0000"/>
                </a:solidFill>
                <a:latin typeface="Comic Sans MS" panose="030F0702030302020204" pitchFamily="66" charset="0"/>
                <a:cs typeface="Calibri" panose="020F0502020204030204" pitchFamily="34" charset="0"/>
              </a:rPr>
              <a:t>BBC Children in Need</a:t>
            </a: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rPr>
              <a:t>?</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BBC Children in Need is a charity that helps children across the UK who might be facing challenges and need some support.</a:t>
            </a:r>
            <a:endPar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000" dirty="0">
                <a:solidFill>
                  <a:srgbClr val="FF0000"/>
                </a:solidFill>
                <a:latin typeface="Comic Sans MS" panose="030F0702030302020204" pitchFamily="66" charset="0"/>
                <a:cs typeface="Calibri" panose="020F0502020204030204" pitchFamily="34" charset="0"/>
              </a:rPr>
              <a:t>How does BBC Children in Need help?</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BBC Children in Need helps us to think about other children who might not be as fortunate as we are and encourages everyone to get involved and raise money to help others.</a:t>
            </a:r>
          </a:p>
          <a:p>
            <a:pPr marL="0" marR="0" lvl="0" indent="0" defTabSz="457200" rtl="0" eaLnBrk="1" fontAlgn="auto" latinLnBrk="0" hangingPunct="1">
              <a:spcBef>
                <a:spcPts val="0"/>
              </a:spcBef>
              <a:spcAft>
                <a:spcPts val="600"/>
              </a:spcAft>
              <a:buClrTx/>
              <a:buSzTx/>
              <a:buFontTx/>
              <a:buNone/>
              <a:tabLst/>
              <a:defRPr/>
            </a:pPr>
            <a:endParaRPr lang="en-GB" sz="2000" dirty="0">
              <a:solidFill>
                <a:srgbClr val="FF000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137197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561E07-258C-F8C0-923A-6259556B9EE2}"/>
              </a:ext>
            </a:extLst>
          </p:cNvPr>
          <p:cNvSpPr txBox="1"/>
          <p:nvPr/>
        </p:nvSpPr>
        <p:spPr>
          <a:xfrm>
            <a:off x="156429" y="1365517"/>
            <a:ext cx="7993271" cy="40010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The green bucket has double the number of £1 coins as the red bucket.</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How many £1 coins could each bucket contain?</a:t>
            </a:r>
          </a:p>
        </p:txBody>
      </p:sp>
      <p:pic>
        <p:nvPicPr>
          <p:cNvPr id="5" name="Picture 4">
            <a:extLst>
              <a:ext uri="{FF2B5EF4-FFF2-40B4-BE49-F238E27FC236}">
                <a16:creationId xmlns:a16="http://schemas.microsoft.com/office/drawing/2014/main" id="{15730BD8-161A-9F47-9BA8-A22B16DAD0D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26830" y="2673252"/>
            <a:ext cx="3200400" cy="1438275"/>
          </a:xfrm>
          <a:prstGeom prst="rect">
            <a:avLst/>
          </a:prstGeom>
        </p:spPr>
      </p:pic>
      <p:sp>
        <p:nvSpPr>
          <p:cNvPr id="2" name="TextBox 1">
            <a:extLst>
              <a:ext uri="{FF2B5EF4-FFF2-40B4-BE49-F238E27FC236}">
                <a16:creationId xmlns:a16="http://schemas.microsoft.com/office/drawing/2014/main" id="{FAF35529-48F7-74AA-2CED-74318B3736B9}"/>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Challenge 3 </a:t>
            </a:r>
          </a:p>
        </p:txBody>
      </p:sp>
    </p:spTree>
    <p:extLst>
      <p:ext uri="{BB962C8B-B14F-4D97-AF65-F5344CB8AC3E}">
        <p14:creationId xmlns:p14="http://schemas.microsoft.com/office/powerpoint/2010/main" val="6968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38B0B5-416B-6821-A5F9-17C7A717B619}"/>
              </a:ext>
            </a:extLst>
          </p:cNvPr>
          <p:cNvSpPr txBox="1"/>
          <p:nvPr/>
        </p:nvSpPr>
        <p:spPr>
          <a:xfrm>
            <a:off x="156430" y="1335275"/>
            <a:ext cx="7455160" cy="523220"/>
          </a:xfrm>
          <a:prstGeom prst="rect">
            <a:avLst/>
          </a:prstGeom>
          <a:noFill/>
        </p:spPr>
        <p:txBody>
          <a:bodyPr wrap="square" rtlCol="0">
            <a:spAutoFit/>
          </a:bodyPr>
          <a:lstStyle/>
          <a:p>
            <a:r>
              <a:rPr lang="en-GB" sz="2800" dirty="0">
                <a:solidFill>
                  <a:srgbClr val="0070C0"/>
                </a:solidFill>
                <a:latin typeface="Comic Sans MS" panose="030F0702030302020204" pitchFamily="66" charset="0"/>
              </a:rPr>
              <a:t>Multiple possible answers, for example:</a:t>
            </a:r>
          </a:p>
        </p:txBody>
      </p:sp>
      <p:sp>
        <p:nvSpPr>
          <p:cNvPr id="3" name="TextBox 2">
            <a:extLst>
              <a:ext uri="{FF2B5EF4-FFF2-40B4-BE49-F238E27FC236}">
                <a16:creationId xmlns:a16="http://schemas.microsoft.com/office/drawing/2014/main" id="{2E99FBB6-473C-9CFA-46AF-CC1C26E330D5}"/>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060"/>
                </a:solidFill>
                <a:latin typeface="Comic Sans MS" panose="030F0702030302020204" pitchFamily="66" charset="0"/>
                <a:cs typeface="Calibri" panose="020F0502020204030204" pitchFamily="34" charset="0"/>
              </a:rPr>
              <a:t>Answers</a:t>
            </a:r>
            <a:r>
              <a:rPr kumimoji="0" lang="en-GB" sz="4400" b="1"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 </a:t>
            </a:r>
          </a:p>
        </p:txBody>
      </p:sp>
      <p:pic>
        <p:nvPicPr>
          <p:cNvPr id="4" name="Picture 3">
            <a:extLst>
              <a:ext uri="{FF2B5EF4-FFF2-40B4-BE49-F238E27FC236}">
                <a16:creationId xmlns:a16="http://schemas.microsoft.com/office/drawing/2014/main" id="{A5C58FD8-6437-CE89-1768-6B9DA5CFCA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28848" y="1918649"/>
            <a:ext cx="3200400" cy="1438275"/>
          </a:xfrm>
          <a:prstGeom prst="rect">
            <a:avLst/>
          </a:prstGeom>
        </p:spPr>
      </p:pic>
      <p:sp>
        <p:nvSpPr>
          <p:cNvPr id="5" name="TextBox 4">
            <a:extLst>
              <a:ext uri="{FF2B5EF4-FFF2-40B4-BE49-F238E27FC236}">
                <a16:creationId xmlns:a16="http://schemas.microsoft.com/office/drawing/2014/main" id="{6DDDED3A-643D-2297-CD3E-7A81FB875141}"/>
              </a:ext>
            </a:extLst>
          </p:cNvPr>
          <p:cNvSpPr txBox="1"/>
          <p:nvPr/>
        </p:nvSpPr>
        <p:spPr>
          <a:xfrm>
            <a:off x="1230941" y="3524947"/>
            <a:ext cx="7248464" cy="1538883"/>
          </a:xfrm>
          <a:prstGeom prst="rect">
            <a:avLst/>
          </a:prstGeom>
          <a:noFill/>
        </p:spPr>
        <p:txBody>
          <a:bodyPr wrap="square" rtlCol="0">
            <a:spAutoFit/>
          </a:bodyPr>
          <a:lstStyle/>
          <a:p>
            <a:pPr lvl="0" defTabSz="457200">
              <a:spcAft>
                <a:spcPts val="600"/>
              </a:spcAft>
              <a:defRPr/>
            </a:pPr>
            <a:r>
              <a:rPr lang="en-GB" sz="2800" dirty="0">
                <a:solidFill>
                  <a:srgbClr val="0070C0"/>
                </a:solidFill>
                <a:latin typeface="Comic Sans MS" panose="030F0702030302020204" pitchFamily="66" charset="0"/>
                <a:cs typeface="Calibri" panose="020F0502020204030204" pitchFamily="34" charset="0"/>
              </a:rPr>
              <a:t>    1              2</a:t>
            </a:r>
          </a:p>
          <a:p>
            <a:pPr lvl="0" defTabSz="457200">
              <a:spcAft>
                <a:spcPts val="600"/>
              </a:spcAft>
              <a:defRPr/>
            </a:pPr>
            <a:r>
              <a:rPr lang="en-GB" sz="2800" dirty="0">
                <a:solidFill>
                  <a:srgbClr val="0070C0"/>
                </a:solidFill>
                <a:latin typeface="Comic Sans MS" panose="030F0702030302020204" pitchFamily="66" charset="0"/>
                <a:cs typeface="Calibri" panose="020F0502020204030204" pitchFamily="34" charset="0"/>
              </a:rPr>
              <a:t>    2             4</a:t>
            </a:r>
          </a:p>
          <a:p>
            <a:pPr lvl="0" defTabSz="457200">
              <a:spcAft>
                <a:spcPts val="600"/>
              </a:spcAft>
              <a:defRPr/>
            </a:pPr>
            <a:r>
              <a:rPr lang="en-GB" sz="2800" dirty="0">
                <a:solidFill>
                  <a:srgbClr val="0070C0"/>
                </a:solidFill>
                <a:latin typeface="Comic Sans MS" panose="030F0702030302020204" pitchFamily="66" charset="0"/>
                <a:cs typeface="Calibri" panose="020F0502020204030204" pitchFamily="34" charset="0"/>
              </a:rPr>
              <a:t>    3             6</a:t>
            </a:r>
          </a:p>
        </p:txBody>
      </p:sp>
    </p:spTree>
    <p:extLst>
      <p:ext uri="{BB962C8B-B14F-4D97-AF65-F5344CB8AC3E}">
        <p14:creationId xmlns:p14="http://schemas.microsoft.com/office/powerpoint/2010/main" val="171838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1015DA-BF43-8FF6-5F78-2A2788D4881E}"/>
              </a:ext>
            </a:extLst>
          </p:cNvPr>
          <p:cNvSpPr txBox="1"/>
          <p:nvPr/>
        </p:nvSpPr>
        <p:spPr>
          <a:xfrm>
            <a:off x="156430" y="1366564"/>
            <a:ext cx="7642578" cy="4078039"/>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Have you ever noticed one of these?</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Where might you see them?</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What are they for?</a:t>
            </a:r>
          </a:p>
        </p:txBody>
      </p:sp>
      <p:pic>
        <p:nvPicPr>
          <p:cNvPr id="5" name="Picture 4">
            <a:extLst>
              <a:ext uri="{FF2B5EF4-FFF2-40B4-BE49-F238E27FC236}">
                <a16:creationId xmlns:a16="http://schemas.microsoft.com/office/drawing/2014/main" id="{775C5050-1FBD-7CC7-17A9-EF703B5585A5}"/>
              </a:ext>
            </a:extLst>
          </p:cNvPr>
          <p:cNvPicPr>
            <a:picLocks noChangeAspect="1"/>
          </p:cNvPicPr>
          <p:nvPr/>
        </p:nvPicPr>
        <p:blipFill rotWithShape="1">
          <a:blip r:embed="rId2">
            <a:clrChange>
              <a:clrFrom>
                <a:srgbClr val="FFFFFF"/>
              </a:clrFrom>
              <a:clrTo>
                <a:srgbClr val="FFFFFF">
                  <a:alpha val="0"/>
                </a:srgbClr>
              </a:clrTo>
            </a:clrChange>
          </a:blip>
          <a:srcRect l="57619"/>
          <a:stretch/>
        </p:blipFill>
        <p:spPr>
          <a:xfrm>
            <a:off x="2194840" y="1892296"/>
            <a:ext cx="1808480" cy="1917700"/>
          </a:xfrm>
          <a:prstGeom prst="rect">
            <a:avLst/>
          </a:prstGeom>
        </p:spPr>
      </p:pic>
      <p:sp>
        <p:nvSpPr>
          <p:cNvPr id="2" name="TextBox 1">
            <a:extLst>
              <a:ext uri="{FF2B5EF4-FFF2-40B4-BE49-F238E27FC236}">
                <a16:creationId xmlns:a16="http://schemas.microsoft.com/office/drawing/2014/main" id="{5E694ECF-174D-6EEE-4260-ABBB9BBFF419}"/>
              </a:ext>
            </a:extLst>
          </p:cNvPr>
          <p:cNvSpPr txBox="1"/>
          <p:nvPr/>
        </p:nvSpPr>
        <p:spPr>
          <a:xfrm>
            <a:off x="156430" y="264257"/>
            <a:ext cx="4939353"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Points to discuss </a:t>
            </a:r>
          </a:p>
        </p:txBody>
      </p:sp>
    </p:spTree>
    <p:extLst>
      <p:ext uri="{BB962C8B-B14F-4D97-AF65-F5344CB8AC3E}">
        <p14:creationId xmlns:p14="http://schemas.microsoft.com/office/powerpoint/2010/main" val="53377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C7459-7B9F-3763-64ED-F30B2C859FDF}"/>
              </a:ext>
            </a:extLst>
          </p:cNvPr>
          <p:cNvSpPr txBox="1"/>
          <p:nvPr/>
        </p:nvSpPr>
        <p:spPr>
          <a:xfrm>
            <a:off x="156430" y="371217"/>
            <a:ext cx="7753574" cy="5186035"/>
          </a:xfrm>
          <a:prstGeom prst="rect">
            <a:avLst/>
          </a:prstGeom>
          <a:noFill/>
        </p:spPr>
        <p:txBody>
          <a:bodyPr wrap="square" rtlCol="0">
            <a:spAutoFit/>
          </a:bodyPr>
          <a:lstStyle/>
          <a:p>
            <a:pPr defTabSz="457200">
              <a:spcAft>
                <a:spcPts val="600"/>
              </a:spcAft>
              <a:defRPr/>
            </a:pPr>
            <a:r>
              <a:rPr lang="en-GB" sz="2800" b="1" dirty="0">
                <a:solidFill>
                  <a:srgbClr val="002E63"/>
                </a:solidFill>
                <a:latin typeface="Comic Sans MS" panose="030F0702030302020204" pitchFamily="66"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b="1" dirty="0">
              <a:solidFill>
                <a:srgbClr val="002E63"/>
              </a:solidFill>
              <a:latin typeface="Comic Sans MS" panose="030F0702030302020204" pitchFamily="66" charset="0"/>
              <a:cs typeface="Calibri" panose="020F0502020204030204" pitchFamily="34" charset="0"/>
            </a:endParaRPr>
          </a:p>
          <a:p>
            <a:pPr lvl="0" defTabSz="457200">
              <a:spcAft>
                <a:spcPts val="600"/>
              </a:spcAft>
              <a:defRPr/>
            </a:pPr>
            <a:r>
              <a:rPr lang="en-GB" sz="2000" dirty="0">
                <a:solidFill>
                  <a:srgbClr val="FF0000"/>
                </a:solidFill>
                <a:latin typeface="Comic Sans MS" panose="030F0702030302020204" pitchFamily="66" charset="0"/>
                <a:cs typeface="Calibri" panose="020F0502020204030204" pitchFamily="34" charset="0"/>
              </a:rPr>
              <a:t>Where might you see them?</a:t>
            </a:r>
          </a:p>
          <a:p>
            <a:pPr lvl="0"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You might see these BBC Children in Need buckets in your school, in a supermarket or even on the TV on BBC Children in Need day. </a:t>
            </a:r>
          </a:p>
          <a:p>
            <a:pPr lvl="0" defTabSz="457200">
              <a:spcAft>
                <a:spcPts val="600"/>
              </a:spcAft>
              <a:defRPr/>
            </a:pPr>
            <a:endParaRPr lang="en-GB" sz="2000" dirty="0">
              <a:solidFill>
                <a:srgbClr val="FF0000"/>
              </a:solidFill>
              <a:latin typeface="Comic Sans MS" panose="030F0702030302020204" pitchFamily="66" charset="0"/>
              <a:cs typeface="Calibri" panose="020F0502020204030204" pitchFamily="34" charset="0"/>
            </a:endParaRPr>
          </a:p>
          <a:p>
            <a:pPr lvl="0" defTabSz="457200">
              <a:spcAft>
                <a:spcPts val="600"/>
              </a:spcAft>
              <a:defRPr/>
            </a:pPr>
            <a:r>
              <a:rPr lang="en-GB" sz="2000" dirty="0">
                <a:solidFill>
                  <a:srgbClr val="FF0000"/>
                </a:solidFill>
                <a:latin typeface="Comic Sans MS" panose="030F0702030302020204" pitchFamily="66" charset="0"/>
                <a:cs typeface="Calibri" panose="020F0502020204030204" pitchFamily="34" charset="0"/>
              </a:rPr>
              <a:t>What are they for?</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They are used as a way of collecting money for BBC Children in Need. People can put money in the buckets to show their support for BBC Children in Need. Most people put coins in the buckets because even a small amount can make a big difference.</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295030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9B8F3-908D-CD53-88A8-F0C5D6BFDC35}"/>
              </a:ext>
            </a:extLst>
          </p:cNvPr>
          <p:cNvSpPr txBox="1"/>
          <p:nvPr/>
        </p:nvSpPr>
        <p:spPr>
          <a:xfrm>
            <a:off x="156430" y="1365517"/>
            <a:ext cx="11615182" cy="493981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Ron gives 25p to BBC Children in Need.</a:t>
            </a:r>
            <a:br>
              <a:rPr lang="en-GB" sz="2800" dirty="0">
                <a:solidFill>
                  <a:srgbClr val="002060"/>
                </a:solidFill>
                <a:latin typeface="Comic Sans MS" panose="030F0702030302020204" pitchFamily="66" charset="0"/>
                <a:cs typeface="Calibri" panose="020F0502020204030204" pitchFamily="34" charset="0"/>
              </a:rPr>
            </a:b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What coins could Ron have used if he gave…</a:t>
            </a:r>
            <a:br>
              <a:rPr lang="en-GB" sz="2800" dirty="0">
                <a:solidFill>
                  <a:srgbClr val="002060"/>
                </a:solidFill>
                <a:latin typeface="Comic Sans MS" panose="030F0702030302020204" pitchFamily="66" charset="0"/>
                <a:cs typeface="Calibri" panose="020F0502020204030204" pitchFamily="34" charset="0"/>
              </a:rPr>
            </a:br>
            <a:endParaRPr lang="en-GB" sz="2800" dirty="0">
              <a:solidFill>
                <a:srgbClr val="002060"/>
              </a:solidFill>
              <a:latin typeface="Comic Sans MS" panose="030F0702030302020204" pitchFamily="66" charset="0"/>
              <a:cs typeface="Calibri" panose="020F0502020204030204" pitchFamily="34" charset="0"/>
            </a:endParaRPr>
          </a:p>
          <a:p>
            <a:pPr marL="457200" marR="0" lvl="0" indent="-457200"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omic Sans MS" panose="030F0702030302020204" pitchFamily="66" charset="0"/>
                <a:cs typeface="Calibri" panose="020F0502020204030204" pitchFamily="34" charset="0"/>
              </a:rPr>
              <a:t>2 coins?</a:t>
            </a:r>
          </a:p>
          <a:p>
            <a:pPr marL="457200" marR="0" lvl="0" indent="-457200"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omic Sans MS" panose="030F0702030302020204" pitchFamily="66" charset="0"/>
                <a:cs typeface="Calibri" panose="020F0502020204030204" pitchFamily="34" charset="0"/>
              </a:rPr>
              <a:t>3 coins?</a:t>
            </a:r>
          </a:p>
          <a:p>
            <a:pPr marL="457200" marR="0" lvl="0" indent="-457200"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omic Sans MS" panose="030F0702030302020204" pitchFamily="66" charset="0"/>
                <a:cs typeface="Calibri" panose="020F0502020204030204" pitchFamily="34" charset="0"/>
              </a:rPr>
              <a:t>4 coins?</a:t>
            </a:r>
          </a:p>
          <a:p>
            <a:pPr marL="457200" marR="0" lvl="0" indent="-457200"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omic Sans MS" panose="030F0702030302020204" pitchFamily="66" charset="0"/>
                <a:cs typeface="Calibri" panose="020F0502020204030204" pitchFamily="34" charset="0"/>
              </a:rPr>
              <a:t>5 coins?</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endParaRPr>
          </a:p>
          <a:p>
            <a:endParaRPr lang="en-GB" sz="2800" dirty="0">
              <a:solidFill>
                <a:srgbClr val="002060"/>
              </a:solidFill>
              <a:latin typeface="Comic Sans MS" panose="030F0702030302020204" pitchFamily="66" charset="0"/>
            </a:endParaRPr>
          </a:p>
        </p:txBody>
      </p:sp>
      <p:sp>
        <p:nvSpPr>
          <p:cNvPr id="4" name="TextBox 3">
            <a:extLst>
              <a:ext uri="{FF2B5EF4-FFF2-40B4-BE49-F238E27FC236}">
                <a16:creationId xmlns:a16="http://schemas.microsoft.com/office/drawing/2014/main" id="{C01CA08B-E85C-2974-8A98-43A255F50F30}"/>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Challenge 4 </a:t>
            </a:r>
          </a:p>
        </p:txBody>
      </p:sp>
    </p:spTree>
    <p:extLst>
      <p:ext uri="{BB962C8B-B14F-4D97-AF65-F5344CB8AC3E}">
        <p14:creationId xmlns:p14="http://schemas.microsoft.com/office/powerpoint/2010/main" val="10054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2F69D6-2B36-1045-0EFD-890B18C3A251}"/>
              </a:ext>
            </a:extLst>
          </p:cNvPr>
          <p:cNvSpPr txBox="1"/>
          <p:nvPr/>
        </p:nvSpPr>
        <p:spPr>
          <a:xfrm>
            <a:off x="156429" y="2180632"/>
            <a:ext cx="12467819"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2 coins</a:t>
            </a:r>
          </a:p>
        </p:txBody>
      </p:sp>
      <p:pic>
        <p:nvPicPr>
          <p:cNvPr id="5" name="Picture 2" descr="A silver coin with a logo on it&#10;&#10;Description automatically generated">
            <a:extLst>
              <a:ext uri="{FF2B5EF4-FFF2-40B4-BE49-F238E27FC236}">
                <a16:creationId xmlns:a16="http://schemas.microsoft.com/office/drawing/2014/main" id="{BDE9397B-8CE5-0AF9-C403-4BDF56643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851" y="1865386"/>
            <a:ext cx="986922" cy="9832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ilver coin with a crown and flowers&#10;&#10;Description automatically generated">
            <a:extLst>
              <a:ext uri="{FF2B5EF4-FFF2-40B4-BE49-F238E27FC236}">
                <a16:creationId xmlns:a16="http://schemas.microsoft.com/office/drawing/2014/main" id="{D2E1D912-BBDA-2875-2025-BBDB0E311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85" y="1883668"/>
            <a:ext cx="986921" cy="9869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B44D89-9DA0-C849-FF61-9E781C13BC84}"/>
              </a:ext>
            </a:extLst>
          </p:cNvPr>
          <p:cNvSpPr txBox="1"/>
          <p:nvPr/>
        </p:nvSpPr>
        <p:spPr>
          <a:xfrm>
            <a:off x="156429" y="3099665"/>
            <a:ext cx="12467819"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3 coins</a:t>
            </a:r>
          </a:p>
        </p:txBody>
      </p:sp>
      <p:pic>
        <p:nvPicPr>
          <p:cNvPr id="8" name="Picture 2" descr="A silver coin with a logo on it&#10;&#10;Description automatically generated">
            <a:extLst>
              <a:ext uri="{FF2B5EF4-FFF2-40B4-BE49-F238E27FC236}">
                <a16:creationId xmlns:a16="http://schemas.microsoft.com/office/drawing/2014/main" id="{94416923-7C45-1347-0044-339340C41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33" y="2764568"/>
            <a:ext cx="986922" cy="9832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 silver coin with a cartoon animal on it&#10;&#10;Description automatically generated">
            <a:extLst>
              <a:ext uri="{FF2B5EF4-FFF2-40B4-BE49-F238E27FC236}">
                <a16:creationId xmlns:a16="http://schemas.microsoft.com/office/drawing/2014/main" id="{12792B02-D455-A9D9-4AB5-D26EBCE78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166" y="2892780"/>
            <a:ext cx="883488" cy="7871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A silver coin with a cartoon animal on it&#10;&#10;Description automatically generated">
            <a:extLst>
              <a:ext uri="{FF2B5EF4-FFF2-40B4-BE49-F238E27FC236}">
                <a16:creationId xmlns:a16="http://schemas.microsoft.com/office/drawing/2014/main" id="{2BF01392-76CE-7B5D-56C8-10C3EA05C8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667" y="2892780"/>
            <a:ext cx="883488" cy="7871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7595DB2-D1C8-D1A0-38A6-F3EEEACD47A4}"/>
              </a:ext>
            </a:extLst>
          </p:cNvPr>
          <p:cNvSpPr txBox="1"/>
          <p:nvPr/>
        </p:nvSpPr>
        <p:spPr>
          <a:xfrm>
            <a:off x="156429" y="4018698"/>
            <a:ext cx="12467819"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4 coins                                                      </a:t>
            </a:r>
          </a:p>
        </p:txBody>
      </p:sp>
      <p:pic>
        <p:nvPicPr>
          <p:cNvPr id="13" name="Picture 5" descr="A silver coin with a crown and flowers&#10;&#10;Description automatically generated">
            <a:extLst>
              <a:ext uri="{FF2B5EF4-FFF2-40B4-BE49-F238E27FC236}">
                <a16:creationId xmlns:a16="http://schemas.microsoft.com/office/drawing/2014/main" id="{523F98E9-1308-CF9A-6B28-99249B528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606" y="3804553"/>
            <a:ext cx="982010" cy="9820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 close up of a coin&#10;&#10;Description automatically generated">
            <a:extLst>
              <a:ext uri="{FF2B5EF4-FFF2-40B4-BE49-F238E27FC236}">
                <a16:creationId xmlns:a16="http://schemas.microsoft.com/office/drawing/2014/main" id="{94C5C2D8-C59A-A645-7D7A-4E87380E0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083" y="3825574"/>
            <a:ext cx="1000317" cy="9198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A close up of a coin&#10;&#10;Description automatically generated">
            <a:extLst>
              <a:ext uri="{FF2B5EF4-FFF2-40B4-BE49-F238E27FC236}">
                <a16:creationId xmlns:a16="http://schemas.microsoft.com/office/drawing/2014/main" id="{F27546D2-2E9F-B34D-BF38-C99B0FA5C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14" y="3848400"/>
            <a:ext cx="883488" cy="874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A close up of a coin&#10;&#10;Description automatically generated">
            <a:extLst>
              <a:ext uri="{FF2B5EF4-FFF2-40B4-BE49-F238E27FC236}">
                <a16:creationId xmlns:a16="http://schemas.microsoft.com/office/drawing/2014/main" id="{D565DF8C-F8DC-7D66-BE61-434AD7F18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828" y="3824839"/>
            <a:ext cx="910800" cy="9012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20F7F94-0474-A533-5E68-0CB17F633280}"/>
              </a:ext>
            </a:extLst>
          </p:cNvPr>
          <p:cNvSpPr txBox="1"/>
          <p:nvPr/>
        </p:nvSpPr>
        <p:spPr>
          <a:xfrm>
            <a:off x="156429" y="4937730"/>
            <a:ext cx="12467819"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5 coins                                                                 </a:t>
            </a:r>
          </a:p>
        </p:txBody>
      </p:sp>
      <p:pic>
        <p:nvPicPr>
          <p:cNvPr id="19" name="Picture 4" descr="A close up of a coin&#10;&#10;Description automatically generated">
            <a:extLst>
              <a:ext uri="{FF2B5EF4-FFF2-40B4-BE49-F238E27FC236}">
                <a16:creationId xmlns:a16="http://schemas.microsoft.com/office/drawing/2014/main" id="{EEBC28CA-3A64-D5F6-4E79-E987B6E0EE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744" y="4802246"/>
            <a:ext cx="1000317" cy="9198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A close up of a coin&#10;&#10;Description automatically generated">
            <a:extLst>
              <a:ext uri="{FF2B5EF4-FFF2-40B4-BE49-F238E27FC236}">
                <a16:creationId xmlns:a16="http://schemas.microsoft.com/office/drawing/2014/main" id="{AD38ECAD-3E87-06BD-30EC-CE85A8D416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311" y="4804976"/>
            <a:ext cx="883488" cy="8742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A close up of a coin&#10;&#10;Description automatically generated">
            <a:extLst>
              <a:ext uri="{FF2B5EF4-FFF2-40B4-BE49-F238E27FC236}">
                <a16:creationId xmlns:a16="http://schemas.microsoft.com/office/drawing/2014/main" id="{A89EACC9-BEB6-D181-0C4F-86E1F4A8D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8111" y="4791463"/>
            <a:ext cx="910800" cy="9012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A silver coin with a cartoon animal on it&#10;&#10;Description automatically generated">
            <a:extLst>
              <a:ext uri="{FF2B5EF4-FFF2-40B4-BE49-F238E27FC236}">
                <a16:creationId xmlns:a16="http://schemas.microsoft.com/office/drawing/2014/main" id="{A39EE346-3A13-64BC-F0F6-18C790DB6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120" y="4850278"/>
            <a:ext cx="883488" cy="7871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A silver coin with a cartoon animal on it&#10;&#10;Description automatically generated">
            <a:extLst>
              <a:ext uri="{FF2B5EF4-FFF2-40B4-BE49-F238E27FC236}">
                <a16:creationId xmlns:a16="http://schemas.microsoft.com/office/drawing/2014/main" id="{45C33010-32C6-FE04-37F0-8C5434CF4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8381" y="4860326"/>
            <a:ext cx="883488" cy="7871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08E97A-435C-7EAC-3D21-BE554A1EFC47}"/>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a:t>
            </a:r>
          </a:p>
        </p:txBody>
      </p:sp>
      <p:sp>
        <p:nvSpPr>
          <p:cNvPr id="11" name="TextBox 10">
            <a:extLst>
              <a:ext uri="{FF2B5EF4-FFF2-40B4-BE49-F238E27FC236}">
                <a16:creationId xmlns:a16="http://schemas.microsoft.com/office/drawing/2014/main" id="{C91C5120-6C27-FB62-3833-9B349F6A9C56}"/>
              </a:ext>
            </a:extLst>
          </p:cNvPr>
          <p:cNvSpPr txBox="1"/>
          <p:nvPr/>
        </p:nvSpPr>
        <p:spPr>
          <a:xfrm>
            <a:off x="156430" y="1372500"/>
            <a:ext cx="9126085" cy="523220"/>
          </a:xfrm>
          <a:prstGeom prst="rect">
            <a:avLst/>
          </a:prstGeom>
          <a:noFill/>
        </p:spPr>
        <p:txBody>
          <a:bodyPr wrap="square" rtlCol="0">
            <a:spAutoFit/>
          </a:bodyPr>
          <a:lstStyle/>
          <a:p>
            <a:r>
              <a:rPr lang="en-GB" sz="2800" dirty="0">
                <a:solidFill>
                  <a:srgbClr val="0070C0"/>
                </a:solidFill>
                <a:latin typeface="Comic Sans MS" panose="030F0702030302020204" pitchFamily="66" charset="0"/>
                <a:cs typeface="Calibri" panose="020F0502020204030204" pitchFamily="34" charset="0"/>
              </a:rPr>
              <a:t>Multiple possible answers, for example:</a:t>
            </a:r>
          </a:p>
        </p:txBody>
      </p:sp>
    </p:spTree>
    <p:extLst>
      <p:ext uri="{BB962C8B-B14F-4D97-AF65-F5344CB8AC3E}">
        <p14:creationId xmlns:p14="http://schemas.microsoft.com/office/powerpoint/2010/main" val="383726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74F492D-21DA-A15A-27FA-C664336B1205}"/>
              </a:ext>
            </a:extLst>
          </p:cNvPr>
          <p:cNvSpPr txBox="1"/>
          <p:nvPr/>
        </p:nvSpPr>
        <p:spPr>
          <a:xfrm>
            <a:off x="156430" y="1365517"/>
            <a:ext cx="11615182" cy="4078039"/>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Have you ever helped someone in need?</a:t>
            </a:r>
          </a:p>
          <a:p>
            <a:pPr>
              <a:spcAft>
                <a:spcPts val="600"/>
              </a:spcAft>
            </a:pPr>
            <a:r>
              <a:rPr lang="en-GB" sz="2800" b="0" dirty="0">
                <a:solidFill>
                  <a:srgbClr val="002060"/>
                </a:solidFill>
                <a:effectLst/>
                <a:latin typeface="Comic Sans MS" panose="030F0702030302020204" pitchFamily="66" charset="0"/>
                <a:cs typeface="Calibri" panose="020F0502020204030204" pitchFamily="34" charset="0"/>
              </a:rPr>
              <a:t> </a:t>
            </a:r>
          </a:p>
          <a:p>
            <a:pPr>
              <a:spcAft>
                <a:spcPts val="600"/>
              </a:spcAft>
            </a:pPr>
            <a:r>
              <a:rPr lang="en-GB" sz="2800" b="0" dirty="0">
                <a:solidFill>
                  <a:srgbClr val="002060"/>
                </a:solidFill>
                <a:effectLst/>
                <a:latin typeface="Comic Sans MS" panose="030F0702030302020204" pitchFamily="66" charset="0"/>
                <a:cs typeface="Calibri" panose="020F0502020204030204" pitchFamily="34" charset="0"/>
              </a:rPr>
              <a:t>How does it make you feel when you help others?</a:t>
            </a:r>
          </a:p>
          <a:p>
            <a:pPr>
              <a:spcAft>
                <a:spcPts val="600"/>
              </a:spcAft>
            </a:pPr>
            <a:endParaRPr lang="en-GB" sz="2800" b="0" dirty="0">
              <a:solidFill>
                <a:srgbClr val="002060"/>
              </a:solidFill>
              <a:effectLst/>
              <a:latin typeface="Comic Sans MS" panose="030F0702030302020204" pitchFamily="66" charset="0"/>
              <a:cs typeface="Calibri" panose="020F0502020204030204" pitchFamily="34" charset="0"/>
            </a:endParaRPr>
          </a:p>
          <a:p>
            <a:pPr>
              <a:spcAft>
                <a:spcPts val="600"/>
              </a:spcAft>
            </a:pPr>
            <a:r>
              <a:rPr lang="en-GB" sz="2800" b="0" dirty="0">
                <a:solidFill>
                  <a:srgbClr val="002060"/>
                </a:solidFill>
                <a:effectLst/>
                <a:latin typeface="Comic Sans MS" panose="030F0702030302020204" pitchFamily="66" charset="0"/>
                <a:cs typeface="Calibri" panose="020F0502020204030204" pitchFamily="34" charset="0"/>
              </a:rPr>
              <a:t>How would you feel if someone helped you when </a:t>
            </a:r>
          </a:p>
          <a:p>
            <a:pPr>
              <a:spcAft>
                <a:spcPts val="600"/>
              </a:spcAft>
            </a:pPr>
            <a:r>
              <a:rPr lang="en-GB" sz="2800" b="0" dirty="0">
                <a:solidFill>
                  <a:srgbClr val="002060"/>
                </a:solidFill>
                <a:effectLst/>
                <a:latin typeface="Comic Sans MS" panose="030F0702030302020204" pitchFamily="66" charset="0"/>
                <a:cs typeface="Calibri" panose="020F0502020204030204" pitchFamily="34" charset="0"/>
              </a:rPr>
              <a:t>you needed </a:t>
            </a:r>
            <a:r>
              <a:rPr lang="en-GB" sz="2800" dirty="0">
                <a:solidFill>
                  <a:srgbClr val="002060"/>
                </a:solidFill>
                <a:latin typeface="Comic Sans MS" panose="030F0702030302020204" pitchFamily="66" charset="0"/>
                <a:cs typeface="Calibri" panose="020F0502020204030204" pitchFamily="34" charset="0"/>
              </a:rPr>
              <a:t>help</a:t>
            </a:r>
            <a:r>
              <a:rPr lang="en-GB" sz="2800" b="0" dirty="0">
                <a:solidFill>
                  <a:srgbClr val="002060"/>
                </a:solidFill>
                <a:effectLst/>
                <a:latin typeface="Comic Sans MS" panose="030F0702030302020204" pitchFamily="66" charset="0"/>
                <a:cs typeface="Calibri" panose="020F0502020204030204" pitchFamily="34" charset="0"/>
              </a:rPr>
              <a:t>?</a:t>
            </a:r>
          </a:p>
          <a:p>
            <a:pPr>
              <a:spcAft>
                <a:spcPts val="600"/>
              </a:spcAft>
            </a:pPr>
            <a:endParaRPr lang="en-GB" sz="2800" dirty="0">
              <a:solidFill>
                <a:srgbClr val="002060"/>
              </a:solidFill>
              <a:latin typeface="Comic Sans MS" panose="030F0702030302020204" pitchFamily="66" charset="0"/>
              <a:cs typeface="Calibri" panose="020F0502020204030204" pitchFamily="34" charset="0"/>
            </a:endParaRPr>
          </a:p>
          <a:p>
            <a:pPr>
              <a:spcAft>
                <a:spcPts val="600"/>
              </a:spcAft>
            </a:pPr>
            <a:endParaRPr lang="en-GB" sz="2800" dirty="0">
              <a:solidFill>
                <a:srgbClr val="002060"/>
              </a:solidFill>
              <a:latin typeface="Comic Sans MS" panose="030F0702030302020204" pitchFamily="66" charset="0"/>
            </a:endParaRPr>
          </a:p>
        </p:txBody>
      </p:sp>
      <p:sp>
        <p:nvSpPr>
          <p:cNvPr id="3" name="TextBox 2">
            <a:extLst>
              <a:ext uri="{FF2B5EF4-FFF2-40B4-BE49-F238E27FC236}">
                <a16:creationId xmlns:a16="http://schemas.microsoft.com/office/drawing/2014/main" id="{7DE622C3-7386-00FA-721A-3BEB5C717658}"/>
              </a:ext>
            </a:extLst>
          </p:cNvPr>
          <p:cNvSpPr txBox="1"/>
          <p:nvPr/>
        </p:nvSpPr>
        <p:spPr>
          <a:xfrm>
            <a:off x="156430" y="264257"/>
            <a:ext cx="4939353"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Points to discuss </a:t>
            </a:r>
          </a:p>
        </p:txBody>
      </p:sp>
    </p:spTree>
    <p:extLst>
      <p:ext uri="{BB962C8B-B14F-4D97-AF65-F5344CB8AC3E}">
        <p14:creationId xmlns:p14="http://schemas.microsoft.com/office/powerpoint/2010/main" val="10430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25CD42-2718-A62B-59C9-B1B0D080036A}"/>
              </a:ext>
            </a:extLst>
          </p:cNvPr>
          <p:cNvSpPr txBox="1"/>
          <p:nvPr/>
        </p:nvSpPr>
        <p:spPr>
          <a:xfrm>
            <a:off x="156430" y="1371692"/>
            <a:ext cx="8198440" cy="5601533"/>
          </a:xfrm>
          <a:prstGeom prst="rect">
            <a:avLst/>
          </a:prstGeom>
          <a:noFill/>
        </p:spPr>
        <p:txBody>
          <a:bodyPr wrap="square" rtlCol="0">
            <a:spAutoFit/>
          </a:bodyPr>
          <a:lstStyle/>
          <a:p>
            <a:pPr>
              <a:spcAft>
                <a:spcPts val="600"/>
              </a:spcAft>
            </a:pPr>
            <a:r>
              <a:rPr lang="en-GB" sz="2800" dirty="0">
                <a:solidFill>
                  <a:srgbClr val="002060"/>
                </a:solidFill>
                <a:latin typeface="Comic Sans MS" panose="030F0702030302020204" pitchFamily="66" charset="0"/>
                <a:cs typeface="Calibri" panose="020F0502020204030204" pitchFamily="34" charset="0"/>
              </a:rPr>
              <a:t>Steel can do 35 star jumps in 1 minute.</a:t>
            </a:r>
          </a:p>
          <a:p>
            <a:pPr>
              <a:spcAft>
                <a:spcPts val="600"/>
              </a:spcAft>
            </a:pPr>
            <a:endParaRPr lang="en-GB" sz="2800" dirty="0">
              <a:solidFill>
                <a:srgbClr val="FF0000"/>
              </a:solidFill>
              <a:latin typeface="Comic Sans MS" panose="030F0702030302020204" pitchFamily="66" charset="0"/>
              <a:cs typeface="Calibri" panose="020F0502020204030204" pitchFamily="34" charset="0"/>
            </a:endParaRPr>
          </a:p>
          <a:p>
            <a:pPr>
              <a:spcAft>
                <a:spcPts val="600"/>
              </a:spcAft>
            </a:pPr>
            <a:endParaRPr lang="en-GB" sz="2800" dirty="0">
              <a:solidFill>
                <a:srgbClr val="FF0000"/>
              </a:solidFill>
              <a:latin typeface="Comic Sans MS" panose="030F0702030302020204" pitchFamily="66" charset="0"/>
              <a:cs typeface="Calibri" panose="020F0502020204030204" pitchFamily="34" charset="0"/>
            </a:endParaRPr>
          </a:p>
          <a:p>
            <a:pPr>
              <a:spcAft>
                <a:spcPts val="600"/>
              </a:spcAft>
            </a:pPr>
            <a:endParaRPr lang="en-GB" sz="2800" dirty="0">
              <a:solidFill>
                <a:srgbClr val="FF0000"/>
              </a:solidFill>
              <a:latin typeface="Comic Sans MS" panose="030F0702030302020204" pitchFamily="66" charset="0"/>
              <a:cs typeface="Calibri" panose="020F0502020204030204" pitchFamily="34" charset="0"/>
            </a:endParaRPr>
          </a:p>
          <a:p>
            <a:pPr>
              <a:spcAft>
                <a:spcPts val="600"/>
              </a:spcAft>
            </a:pPr>
            <a:r>
              <a:rPr lang="en-GB" sz="2800" dirty="0">
                <a:solidFill>
                  <a:srgbClr val="002060"/>
                </a:solidFill>
                <a:latin typeface="Comic Sans MS" panose="030F0702030302020204" pitchFamily="66" charset="0"/>
                <a:cs typeface="Calibri" panose="020F0502020204030204" pitchFamily="34" charset="0"/>
              </a:rPr>
              <a:t>How many star jumps can he do in 2 minutes?</a:t>
            </a:r>
          </a:p>
          <a:p>
            <a:pPr>
              <a:spcAft>
                <a:spcPts val="600"/>
              </a:spcAft>
            </a:pPr>
            <a:endParaRPr lang="en-GB" sz="2800" dirty="0">
              <a:solidFill>
                <a:srgbClr val="002060"/>
              </a:solidFill>
              <a:latin typeface="Comic Sans MS" panose="030F0702030302020204" pitchFamily="66" charset="0"/>
              <a:cs typeface="Calibri" panose="020F0502020204030204" pitchFamily="34" charset="0"/>
            </a:endParaRPr>
          </a:p>
          <a:p>
            <a:pPr>
              <a:spcAft>
                <a:spcPts val="600"/>
              </a:spcAft>
            </a:pPr>
            <a:r>
              <a:rPr lang="en-GB" sz="2800" dirty="0">
                <a:solidFill>
                  <a:srgbClr val="002060"/>
                </a:solidFill>
                <a:latin typeface="Comic Sans MS" panose="030F0702030302020204" pitchFamily="66" charset="0"/>
                <a:cs typeface="Calibri" panose="020F0502020204030204" pitchFamily="34" charset="0"/>
              </a:rPr>
              <a:t>How many star jumps can you do in 1 minute?</a:t>
            </a:r>
          </a:p>
          <a:p>
            <a:pPr>
              <a:spcAft>
                <a:spcPts val="600"/>
              </a:spcAft>
            </a:pPr>
            <a:r>
              <a:rPr lang="en-GB" sz="2800" dirty="0">
                <a:solidFill>
                  <a:srgbClr val="002060"/>
                </a:solidFill>
                <a:latin typeface="Comic Sans MS" panose="030F0702030302020204" pitchFamily="66" charset="0"/>
                <a:cs typeface="Calibri" panose="020F0502020204030204" pitchFamily="34" charset="0"/>
              </a:rPr>
              <a:t>Can you beat Steel?</a:t>
            </a:r>
          </a:p>
          <a:p>
            <a:pPr>
              <a:spcAft>
                <a:spcPts val="600"/>
              </a:spcAft>
            </a:pPr>
            <a:endParaRPr lang="en-GB" sz="2800" dirty="0">
              <a:latin typeface="Comic Sans MS" panose="030F0702030302020204" pitchFamily="66" charset="0"/>
            </a:endParaRPr>
          </a:p>
          <a:p>
            <a:pPr>
              <a:spcAft>
                <a:spcPts val="600"/>
              </a:spcAft>
            </a:pPr>
            <a:endParaRPr lang="en-GB" sz="2800" dirty="0">
              <a:latin typeface="Comic Sans MS" panose="030F0702030302020204" pitchFamily="66" charset="0"/>
            </a:endParaRPr>
          </a:p>
          <a:p>
            <a:endParaRPr lang="en-GB" sz="2800" dirty="0">
              <a:solidFill>
                <a:srgbClr val="0C2C62"/>
              </a:solidFill>
              <a:latin typeface="Comic Sans MS" panose="030F0702030302020204" pitchFamily="66" charset="0"/>
            </a:endParaRPr>
          </a:p>
        </p:txBody>
      </p:sp>
      <p:sp>
        <p:nvSpPr>
          <p:cNvPr id="4" name="TextBox 3">
            <a:extLst>
              <a:ext uri="{FF2B5EF4-FFF2-40B4-BE49-F238E27FC236}">
                <a16:creationId xmlns:a16="http://schemas.microsoft.com/office/drawing/2014/main" id="{B59A3F0A-6FE2-150A-B922-B68EA32B3020}"/>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Challenge 5 </a:t>
            </a:r>
          </a:p>
        </p:txBody>
      </p:sp>
    </p:spTree>
    <p:extLst>
      <p:ext uri="{BB962C8B-B14F-4D97-AF65-F5344CB8AC3E}">
        <p14:creationId xmlns:p14="http://schemas.microsoft.com/office/powerpoint/2010/main" val="13763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C2ABB2-0789-3847-4772-E0FFEABE827F}"/>
              </a:ext>
            </a:extLst>
          </p:cNvPr>
          <p:cNvSpPr txBox="1"/>
          <p:nvPr/>
        </p:nvSpPr>
        <p:spPr>
          <a:xfrm>
            <a:off x="156430" y="1365517"/>
            <a:ext cx="116151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Steel can do 70 star jumps in 2 minutes.</a:t>
            </a:r>
          </a:p>
        </p:txBody>
      </p:sp>
      <p:sp>
        <p:nvSpPr>
          <p:cNvPr id="3" name="TextBox 2">
            <a:extLst>
              <a:ext uri="{FF2B5EF4-FFF2-40B4-BE49-F238E27FC236}">
                <a16:creationId xmlns:a16="http://schemas.microsoft.com/office/drawing/2014/main" id="{2FF64CFD-C9A1-C33F-0E57-00FB7A7D3EEA}"/>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a:t>
            </a:r>
          </a:p>
        </p:txBody>
      </p:sp>
    </p:spTree>
    <p:extLst>
      <p:ext uri="{BB962C8B-B14F-4D97-AF65-F5344CB8AC3E}">
        <p14:creationId xmlns:p14="http://schemas.microsoft.com/office/powerpoint/2010/main" val="59100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50909-40FF-2252-27D6-21F48F0B8A92}"/>
              </a:ext>
            </a:extLst>
          </p:cNvPr>
          <p:cNvSpPr txBox="1"/>
          <p:nvPr/>
        </p:nvSpPr>
        <p:spPr>
          <a:xfrm>
            <a:off x="156430" y="371217"/>
            <a:ext cx="7753574" cy="509370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Guidance for teachers</a:t>
            </a:r>
            <a:endParaRPr lang="en-GB" sz="2800" b="1"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002E63"/>
                </a:solidFill>
                <a:latin typeface="Comic Sans MS" panose="030F0702030302020204" pitchFamily="66" charset="0"/>
                <a:cs typeface="Calibri" panose="020F0502020204030204" pitchFamily="34" charset="0"/>
              </a:rPr>
              <a:t>These slides contain 5 daily maths challenges that can be used in the run up to BBC C</a:t>
            </a:r>
            <a:r>
              <a:rPr kumimoji="0" lang="en-GB" b="0" i="0" u="none" strike="noStrike" kern="1200" cap="none" spc="0" normalizeH="0" baseline="0" noProof="0" dirty="0" err="1">
                <a:ln>
                  <a:noFill/>
                </a:ln>
                <a:solidFill>
                  <a:srgbClr val="002E63"/>
                </a:solidFill>
                <a:effectLst/>
                <a:uLnTx/>
                <a:uFillTx/>
                <a:latin typeface="Comic Sans MS" panose="030F0702030302020204" pitchFamily="66" charset="0"/>
                <a:cs typeface="Calibri" panose="020F0502020204030204" pitchFamily="34" charset="0"/>
              </a:rPr>
              <a:t>hildren</a:t>
            </a:r>
            <a:r>
              <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in Need day </a:t>
            </a:r>
            <a:r>
              <a:rPr kumimoji="0" lang="en-GB"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a:t>
            </a:r>
            <a:r>
              <a:rPr lang="en-GB" b="0" i="0" dirty="0">
                <a:solidFill>
                  <a:srgbClr val="002060"/>
                </a:solidFill>
                <a:effectLst/>
                <a:latin typeface="Comic Sans MS" panose="030F0702030302020204" pitchFamily="66" charset="0"/>
              </a:rPr>
              <a:t>Friday 15th November </a:t>
            </a:r>
            <a:r>
              <a:rPr lang="en-GB" b="0" i="0">
                <a:solidFill>
                  <a:srgbClr val="002060"/>
                </a:solidFill>
                <a:effectLst/>
                <a:latin typeface="Comic Sans MS" panose="030F0702030302020204" pitchFamily="66" charset="0"/>
              </a:rPr>
              <a:t>2024)</a:t>
            </a:r>
            <a:r>
              <a:rPr kumimoji="0" lang="en-GB" b="0" i="0" u="none" strike="noStrike" kern="1200" cap="none" spc="0" normalizeH="0" baseline="0" noProof="0">
                <a:ln>
                  <a:noFill/>
                </a:ln>
                <a:solidFill>
                  <a:srgbClr val="002E63"/>
                </a:solidFill>
                <a:effectLst/>
                <a:uLnTx/>
                <a:uFillTx/>
                <a:latin typeface="Comic Sans MS" panose="030F0702030302020204" pitchFamily="66" charset="0"/>
                <a:cs typeface="Calibri" panose="020F0502020204030204" pitchFamily="34" charset="0"/>
              </a:rPr>
              <a:t>. </a:t>
            </a:r>
            <a:r>
              <a:rPr lang="en-GB" dirty="0">
                <a:solidFill>
                  <a:srgbClr val="002E63"/>
                </a:solidFill>
                <a:latin typeface="Comic Sans MS" panose="030F0702030302020204" pitchFamily="66" charset="0"/>
                <a:cs typeface="Calibri" panose="020F0502020204030204" pitchFamily="34" charset="0"/>
              </a:rPr>
              <a:t>It would be useful to have coins available for some of the challenges so children can work practically.</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05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Each challenge is followed by a page of suggested discussion prompts to </a:t>
            </a:r>
            <a:r>
              <a:rPr lang="en-GB" dirty="0">
                <a:solidFill>
                  <a:srgbClr val="002E63"/>
                </a:solidFill>
                <a:latin typeface="Comic Sans MS" panose="030F0702030302020204" pitchFamily="66" charset="0"/>
                <a:cs typeface="Calibri" panose="020F0502020204030204" pitchFamily="34" charset="0"/>
              </a:rPr>
              <a:t>raise children’s awareness of those needing help and how BBC Children in Need can make a difference. </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105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002E63"/>
                </a:solidFill>
                <a:latin typeface="Comic Sans MS" panose="030F0702030302020204" pitchFamily="66" charset="0"/>
                <a:cs typeface="Calibri" panose="020F0502020204030204" pitchFamily="34" charset="0"/>
              </a:rPr>
              <a:t>The final discussion prompt encourages schools to consider how they could support BBC Children in Need. You can find some suggestions </a:t>
            </a:r>
            <a:r>
              <a:rPr lang="en-GB" dirty="0">
                <a:solidFill>
                  <a:srgbClr val="002E63"/>
                </a:solidFill>
                <a:latin typeface="Comic Sans MS" panose="030F0702030302020204" pitchFamily="66" charset="0"/>
                <a:cs typeface="Calibri" panose="020F0502020204030204" pitchFamily="34" charset="0"/>
                <a:hlinkClick r:id="rId2"/>
              </a:rPr>
              <a:t>here</a:t>
            </a:r>
            <a:r>
              <a:rPr lang="en-GB" dirty="0">
                <a:solidFill>
                  <a:srgbClr val="002E63"/>
                </a:solidFill>
                <a:latin typeface="Comic Sans MS" panose="030F0702030302020204" pitchFamily="66" charset="0"/>
                <a:cs typeface="Calibri" panose="020F0502020204030204" pitchFamily="34" charset="0"/>
              </a:rPr>
              <a:t> or </a:t>
            </a:r>
            <a:r>
              <a:rPr lang="en-GB" dirty="0">
                <a:solidFill>
                  <a:srgbClr val="002E63"/>
                </a:solidFill>
                <a:latin typeface="Comic Sans MS" panose="030F0702030302020204" pitchFamily="66" charset="0"/>
                <a:cs typeface="Calibri" panose="020F0502020204030204" pitchFamily="34" charset="0"/>
                <a:hlinkClick r:id="rId3"/>
              </a:rPr>
              <a:t>here</a:t>
            </a:r>
            <a:r>
              <a:rPr lang="en-GB" dirty="0">
                <a:solidFill>
                  <a:srgbClr val="002E63"/>
                </a:solidFill>
                <a:latin typeface="Comic Sans MS" panose="030F0702030302020204" pitchFamily="66" charset="0"/>
                <a:cs typeface="Calibri" panose="020F0502020204030204" pitchFamily="34" charset="0"/>
              </a:rPr>
              <a:t>.</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We hope you enjoy the challenges. Let us know how you get on!</a:t>
            </a:r>
          </a:p>
        </p:txBody>
      </p:sp>
    </p:spTree>
    <p:extLst>
      <p:ext uri="{BB962C8B-B14F-4D97-AF65-F5344CB8AC3E}">
        <p14:creationId xmlns:p14="http://schemas.microsoft.com/office/powerpoint/2010/main" val="222746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8740B9-3AAF-79E2-3DBE-867C4318AD46}"/>
              </a:ext>
            </a:extLst>
          </p:cNvPr>
          <p:cNvSpPr txBox="1"/>
          <p:nvPr/>
        </p:nvSpPr>
        <p:spPr>
          <a:xfrm>
            <a:off x="156430" y="1365517"/>
            <a:ext cx="7540363" cy="37803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Have you ever raised money for BBC Children in Need?</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What sort of things could you do to raise money for BBC Children in Need?</a:t>
            </a:r>
          </a:p>
          <a:p>
            <a:pPr>
              <a:lnSpc>
                <a:spcPct val="150000"/>
              </a:lnSpc>
              <a:spcAft>
                <a:spcPts val="600"/>
              </a:spcAft>
            </a:pPr>
            <a:endParaRPr lang="en-GB" sz="2800" dirty="0">
              <a:solidFill>
                <a:srgbClr val="002060"/>
              </a:solidFill>
              <a:latin typeface="Comic Sans MS" panose="030F0702030302020204" pitchFamily="66" charset="0"/>
              <a:cs typeface="Calibri" panose="020F0502020204030204" pitchFamily="34" charset="0"/>
            </a:endParaRPr>
          </a:p>
          <a:p>
            <a:pPr>
              <a:lnSpc>
                <a:spcPct val="150000"/>
              </a:lnSpc>
            </a:pPr>
            <a:endParaRPr lang="en-GB" sz="2800" dirty="0">
              <a:solidFill>
                <a:srgbClr val="002060"/>
              </a:solidFill>
              <a:latin typeface="Comic Sans MS" panose="030F07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E0CC8F7A-ED9F-F13E-9DE3-C713A7A324C5}"/>
              </a:ext>
            </a:extLst>
          </p:cNvPr>
          <p:cNvSpPr txBox="1"/>
          <p:nvPr/>
        </p:nvSpPr>
        <p:spPr>
          <a:xfrm>
            <a:off x="156430" y="264257"/>
            <a:ext cx="4939353"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Points to discuss </a:t>
            </a:r>
          </a:p>
        </p:txBody>
      </p:sp>
    </p:spTree>
    <p:extLst>
      <p:ext uri="{BB962C8B-B14F-4D97-AF65-F5344CB8AC3E}">
        <p14:creationId xmlns:p14="http://schemas.microsoft.com/office/powerpoint/2010/main" val="75608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86103-8C44-72E6-9E47-620BDF600904}"/>
              </a:ext>
            </a:extLst>
          </p:cNvPr>
          <p:cNvSpPr txBox="1"/>
          <p:nvPr/>
        </p:nvSpPr>
        <p:spPr>
          <a:xfrm>
            <a:off x="156430" y="321518"/>
            <a:ext cx="1132565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srgbClr val="002060"/>
                </a:solidFill>
                <a:latin typeface="Comic Sans MS" panose="030F0702030302020204" pitchFamily="66" charset="0"/>
                <a:cs typeface="Calibri" panose="020F0502020204030204" pitchFamily="34" charset="0"/>
              </a:rPr>
              <a:t>Can you organise an event to raise money for </a:t>
            </a:r>
          </a:p>
          <a:p>
            <a:r>
              <a:rPr lang="en-GB" sz="2800" dirty="0">
                <a:solidFill>
                  <a:srgbClr val="002060"/>
                </a:solidFill>
                <a:latin typeface="Comic Sans MS" panose="030F0702030302020204" pitchFamily="66" charset="0"/>
                <a:cs typeface="Calibri" panose="020F0502020204030204" pitchFamily="34" charset="0"/>
              </a:rPr>
              <a:t>BBC Children in Need?</a:t>
            </a:r>
          </a:p>
        </p:txBody>
      </p:sp>
      <p:pic>
        <p:nvPicPr>
          <p:cNvPr id="11" name="Picture 10" descr="A cartoon of a child wearing a helmet and holding a stick&#10;&#10;Description automatically generated">
            <a:extLst>
              <a:ext uri="{FF2B5EF4-FFF2-40B4-BE49-F238E27FC236}">
                <a16:creationId xmlns:a16="http://schemas.microsoft.com/office/drawing/2014/main" id="{2147CBA4-1828-DCF8-C53A-F978A350229A}"/>
              </a:ext>
            </a:extLst>
          </p:cNvPr>
          <p:cNvPicPr>
            <a:picLocks noChangeAspect="1"/>
          </p:cNvPicPr>
          <p:nvPr/>
        </p:nvPicPr>
        <p:blipFill>
          <a:blip r:embed="rId2"/>
          <a:stretch>
            <a:fillRect/>
          </a:stretch>
        </p:blipFill>
        <p:spPr>
          <a:xfrm>
            <a:off x="8802005" y="260909"/>
            <a:ext cx="1441247" cy="1736728"/>
          </a:xfrm>
          <a:prstGeom prst="rect">
            <a:avLst/>
          </a:prstGeom>
        </p:spPr>
      </p:pic>
      <p:sp>
        <p:nvSpPr>
          <p:cNvPr id="12" name="TextBox 14">
            <a:extLst>
              <a:ext uri="{FF2B5EF4-FFF2-40B4-BE49-F238E27FC236}">
                <a16:creationId xmlns:a16="http://schemas.microsoft.com/office/drawing/2014/main" id="{54A7C0AA-E571-E246-D27E-A81DB7BB68EA}"/>
              </a:ext>
            </a:extLst>
          </p:cNvPr>
          <p:cNvSpPr txBox="1"/>
          <p:nvPr/>
        </p:nvSpPr>
        <p:spPr>
          <a:xfrm>
            <a:off x="156430" y="4676675"/>
            <a:ext cx="991789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srgbClr val="002060"/>
                </a:solidFill>
                <a:latin typeface="Comic Sans MS" panose="030F0702030302020204" pitchFamily="66" charset="0"/>
                <a:cs typeface="Calibri" panose="020F0502020204030204" pitchFamily="34" charset="0"/>
              </a:rPr>
              <a:t>Remember, small amounts can make a big difference!</a:t>
            </a:r>
          </a:p>
        </p:txBody>
      </p:sp>
      <p:pic>
        <p:nvPicPr>
          <p:cNvPr id="2" name="Picture 1" descr="A yellow and purple clock&#10;&#10;Description automatically generated">
            <a:extLst>
              <a:ext uri="{FF2B5EF4-FFF2-40B4-BE49-F238E27FC236}">
                <a16:creationId xmlns:a16="http://schemas.microsoft.com/office/drawing/2014/main" id="{BDE8757D-7DFE-E2F5-60CD-19F76AB5AEF1}"/>
              </a:ext>
            </a:extLst>
          </p:cNvPr>
          <p:cNvPicPr>
            <a:picLocks noChangeAspect="1"/>
          </p:cNvPicPr>
          <p:nvPr/>
        </p:nvPicPr>
        <p:blipFill>
          <a:blip r:embed="rId3"/>
          <a:stretch>
            <a:fillRect/>
          </a:stretch>
        </p:blipFill>
        <p:spPr>
          <a:xfrm>
            <a:off x="475428" y="1790158"/>
            <a:ext cx="2179054" cy="2305001"/>
          </a:xfrm>
          <a:prstGeom prst="rect">
            <a:avLst/>
          </a:prstGeom>
        </p:spPr>
      </p:pic>
      <p:pic>
        <p:nvPicPr>
          <p:cNvPr id="5" name="Picture 4" descr="A cake on a stand&#10;&#10;Description automatically generated">
            <a:extLst>
              <a:ext uri="{FF2B5EF4-FFF2-40B4-BE49-F238E27FC236}">
                <a16:creationId xmlns:a16="http://schemas.microsoft.com/office/drawing/2014/main" id="{990A6147-3D87-0F84-CE0A-C2A24A717E8E}"/>
              </a:ext>
            </a:extLst>
          </p:cNvPr>
          <p:cNvPicPr>
            <a:picLocks noChangeAspect="1"/>
          </p:cNvPicPr>
          <p:nvPr/>
        </p:nvPicPr>
        <p:blipFill>
          <a:blip r:embed="rId4"/>
          <a:stretch>
            <a:fillRect/>
          </a:stretch>
        </p:blipFill>
        <p:spPr>
          <a:xfrm>
            <a:off x="3040390" y="1965796"/>
            <a:ext cx="2179055" cy="1953724"/>
          </a:xfrm>
          <a:prstGeom prst="rect">
            <a:avLst/>
          </a:prstGeom>
        </p:spPr>
      </p:pic>
      <p:pic>
        <p:nvPicPr>
          <p:cNvPr id="6" name="Picture 5" descr="A purple mask with yellow text&#10;&#10;Description automatically generated">
            <a:extLst>
              <a:ext uri="{FF2B5EF4-FFF2-40B4-BE49-F238E27FC236}">
                <a16:creationId xmlns:a16="http://schemas.microsoft.com/office/drawing/2014/main" id="{380BE7DD-EE2A-9902-424E-89B0264C8F6A}"/>
              </a:ext>
            </a:extLst>
          </p:cNvPr>
          <p:cNvPicPr>
            <a:picLocks noChangeAspect="1"/>
          </p:cNvPicPr>
          <p:nvPr/>
        </p:nvPicPr>
        <p:blipFill>
          <a:blip r:embed="rId5"/>
          <a:stretch>
            <a:fillRect/>
          </a:stretch>
        </p:blipFill>
        <p:spPr>
          <a:xfrm>
            <a:off x="5605352" y="1790158"/>
            <a:ext cx="2418065" cy="2305001"/>
          </a:xfrm>
          <a:prstGeom prst="rect">
            <a:avLst/>
          </a:prstGeom>
        </p:spPr>
      </p:pic>
    </p:spTree>
    <p:extLst>
      <p:ext uri="{BB962C8B-B14F-4D97-AF65-F5344CB8AC3E}">
        <p14:creationId xmlns:p14="http://schemas.microsoft.com/office/powerpoint/2010/main" val="103213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256C5-5A2C-E171-0F17-5984F4F1F642}"/>
              </a:ext>
            </a:extLst>
          </p:cNvPr>
          <p:cNvSpPr txBox="1"/>
          <p:nvPr/>
        </p:nvSpPr>
        <p:spPr>
          <a:xfrm>
            <a:off x="156430" y="1365517"/>
            <a:ext cx="7905074" cy="464742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Max has</a:t>
            </a:r>
            <a:r>
              <a:rPr lang="en-GB" sz="2800" dirty="0">
                <a:solidFill>
                  <a:srgbClr val="002060"/>
                </a:solidFill>
                <a:latin typeface="Comic Sans MS" panose="030F0702030302020204" pitchFamily="66" charset="0"/>
                <a:cs typeface="Calibri" panose="020F0502020204030204" pitchFamily="34" charset="0"/>
              </a:rPr>
              <a:t> these coins.</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He donates two of the coins to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How much money could Max have donated?</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Find as many answers as you can.</a:t>
            </a:r>
            <a:endPar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endParaRPr>
          </a:p>
          <a:p>
            <a:endParaRPr lang="en-GB" sz="2800" dirty="0">
              <a:solidFill>
                <a:srgbClr val="002060"/>
              </a:solidFill>
              <a:latin typeface="Comic Sans MS" panose="030F0702030302020204" pitchFamily="66" charset="0"/>
            </a:endParaRPr>
          </a:p>
        </p:txBody>
      </p:sp>
      <p:grpSp>
        <p:nvGrpSpPr>
          <p:cNvPr id="5" name="Group 4">
            <a:extLst>
              <a:ext uri="{FF2B5EF4-FFF2-40B4-BE49-F238E27FC236}">
                <a16:creationId xmlns:a16="http://schemas.microsoft.com/office/drawing/2014/main" id="{3A3A2453-B98E-2E4B-7DFE-111FFD5D6636}"/>
              </a:ext>
            </a:extLst>
          </p:cNvPr>
          <p:cNvGrpSpPr/>
          <p:nvPr/>
        </p:nvGrpSpPr>
        <p:grpSpPr>
          <a:xfrm>
            <a:off x="616481" y="1859875"/>
            <a:ext cx="6751438" cy="1507291"/>
            <a:chOff x="1521972" y="2134387"/>
            <a:chExt cx="6918307" cy="1544545"/>
          </a:xfrm>
        </p:grpSpPr>
        <p:pic>
          <p:nvPicPr>
            <p:cNvPr id="6" name="Picture 2" descr="A silver coin with a logo on it&#10;&#10;Description automatically generated">
              <a:extLst>
                <a:ext uri="{FF2B5EF4-FFF2-40B4-BE49-F238E27FC236}">
                  <a16:creationId xmlns:a16="http://schemas.microsoft.com/office/drawing/2014/main" id="{42328F7D-CA28-7499-24A4-26DB719B0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91" y="2252641"/>
              <a:ext cx="1312864" cy="1308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 silver coin with a cartoon animal on it&#10;&#10;Description automatically generated">
              <a:extLst>
                <a:ext uri="{FF2B5EF4-FFF2-40B4-BE49-F238E27FC236}">
                  <a16:creationId xmlns:a16="http://schemas.microsoft.com/office/drawing/2014/main" id="{310C055D-AF9C-7C32-ED51-7099C5276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22" y="2216441"/>
              <a:ext cx="1549372" cy="13804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close up of a coin&#10;&#10;Description automatically generated">
              <a:extLst>
                <a:ext uri="{FF2B5EF4-FFF2-40B4-BE49-F238E27FC236}">
                  <a16:creationId xmlns:a16="http://schemas.microsoft.com/office/drawing/2014/main" id="{1CE62E2E-6362-D8C5-1351-763F56774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972" y="2271948"/>
              <a:ext cx="1380437" cy="12694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A silver coin with a crown and flowers&#10;&#10;Description automatically generated">
              <a:extLst>
                <a:ext uri="{FF2B5EF4-FFF2-40B4-BE49-F238E27FC236}">
                  <a16:creationId xmlns:a16="http://schemas.microsoft.com/office/drawing/2014/main" id="{2E60B6EF-C3C1-377E-A722-F940E490C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426" y="2216441"/>
              <a:ext cx="1380437" cy="13804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 close up of a coin&#10;&#10;Description automatically generated">
              <a:extLst>
                <a:ext uri="{FF2B5EF4-FFF2-40B4-BE49-F238E27FC236}">
                  <a16:creationId xmlns:a16="http://schemas.microsoft.com/office/drawing/2014/main" id="{C352605C-78E6-2F02-0A2E-712B35EB52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3266" y="2223681"/>
              <a:ext cx="1380437" cy="13659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A silver coin with a person holding a bag&#10;&#10;Description automatically generated">
              <a:extLst>
                <a:ext uri="{FF2B5EF4-FFF2-40B4-BE49-F238E27FC236}">
                  <a16:creationId xmlns:a16="http://schemas.microsoft.com/office/drawing/2014/main" id="{60E3D356-8C78-4567-880F-313A4BA2B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0907" y="2134387"/>
              <a:ext cx="1549372" cy="154454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651D74C0-2635-9347-4936-7FA3F61D5772}"/>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Challenge 1 </a:t>
            </a:r>
          </a:p>
        </p:txBody>
      </p:sp>
    </p:spTree>
    <p:extLst>
      <p:ext uri="{BB962C8B-B14F-4D97-AF65-F5344CB8AC3E}">
        <p14:creationId xmlns:p14="http://schemas.microsoft.com/office/powerpoint/2010/main" val="39397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8035A6-0E9E-1C05-5C2C-8E88B212B70E}"/>
              </a:ext>
            </a:extLst>
          </p:cNvPr>
          <p:cNvSpPr txBox="1"/>
          <p:nvPr/>
        </p:nvSpPr>
        <p:spPr>
          <a:xfrm>
            <a:off x="156430" y="1371640"/>
            <a:ext cx="11615182" cy="407803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There are 15 possible answers.</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70C0"/>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3p, 6p, 11p, 21p, 51p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7p, 12p, 22p, 52p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15p, 25p, 55p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30p, 60p, </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omic Sans MS" panose="030F0702030302020204" pitchFamily="66" charset="0"/>
                <a:cs typeface="Calibri" panose="020F0502020204030204" pitchFamily="34" charset="0"/>
              </a:rPr>
              <a:t>70p</a:t>
            </a:r>
          </a:p>
          <a:p>
            <a:endParaRPr lang="en-GB" sz="2800" dirty="0">
              <a:solidFill>
                <a:srgbClr val="0C2C62"/>
              </a:solidFill>
              <a:latin typeface="Comic Sans MS" panose="030F0702030302020204" pitchFamily="66" charset="0"/>
            </a:endParaRPr>
          </a:p>
        </p:txBody>
      </p:sp>
      <p:sp>
        <p:nvSpPr>
          <p:cNvPr id="4" name="TextBox 3">
            <a:extLst>
              <a:ext uri="{FF2B5EF4-FFF2-40B4-BE49-F238E27FC236}">
                <a16:creationId xmlns:a16="http://schemas.microsoft.com/office/drawing/2014/main" id="{04E7224E-3ACA-16F1-B53B-3D345E400A1C}"/>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a:t>
            </a:r>
          </a:p>
        </p:txBody>
      </p:sp>
    </p:spTree>
    <p:extLst>
      <p:ext uri="{BB962C8B-B14F-4D97-AF65-F5344CB8AC3E}">
        <p14:creationId xmlns:p14="http://schemas.microsoft.com/office/powerpoint/2010/main" val="263677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E4D661-C6EE-C2AF-9CA9-A8DB020A32CD}"/>
              </a:ext>
            </a:extLst>
          </p:cNvPr>
          <p:cNvSpPr txBox="1"/>
          <p:nvPr/>
        </p:nvSpPr>
        <p:spPr>
          <a:xfrm>
            <a:off x="156430" y="1374387"/>
            <a:ext cx="11615182" cy="2406108"/>
          </a:xfrm>
          <a:prstGeom prst="rect">
            <a:avLst/>
          </a:prstGeom>
          <a:noFill/>
        </p:spPr>
        <p:txBody>
          <a:bodyPr wrap="square" rtlCol="0">
            <a:spAutoFit/>
          </a:bodyPr>
          <a:lstStyle/>
          <a:p>
            <a:pPr>
              <a:spcAft>
                <a:spcPts val="600"/>
              </a:spcAft>
            </a:pPr>
            <a:r>
              <a:rPr lang="en-GB" sz="2800" dirty="0">
                <a:solidFill>
                  <a:srgbClr val="002060"/>
                </a:solidFill>
                <a:latin typeface="Comic Sans MS" panose="030F0702030302020204" pitchFamily="66" charset="0"/>
                <a:cs typeface="Calibri" panose="020F0502020204030204" pitchFamily="34" charset="0"/>
              </a:rPr>
              <a:t>Why might some children need help from BBC</a:t>
            </a:r>
          </a:p>
          <a:p>
            <a:pPr>
              <a:spcAft>
                <a:spcPts val="600"/>
              </a:spcAft>
            </a:pPr>
            <a:r>
              <a:rPr lang="en-GB" sz="2800" dirty="0">
                <a:solidFill>
                  <a:srgbClr val="002060"/>
                </a:solidFill>
                <a:latin typeface="Comic Sans MS" panose="030F0702030302020204" pitchFamily="66" charset="0"/>
                <a:cs typeface="Calibri" panose="020F0502020204030204" pitchFamily="34" charset="0"/>
              </a:rPr>
              <a:t>Children in Need?</a:t>
            </a:r>
          </a:p>
          <a:p>
            <a:pPr>
              <a:lnSpc>
                <a:spcPct val="150000"/>
              </a:lnSpc>
              <a:spcAft>
                <a:spcPts val="600"/>
              </a:spcAft>
            </a:pPr>
            <a:endParaRPr lang="en-GB" sz="2800" dirty="0">
              <a:latin typeface="Comic Sans MS" panose="030F0702030302020204" pitchFamily="66" charset="0"/>
            </a:endParaRPr>
          </a:p>
          <a:p>
            <a:pPr>
              <a:lnSpc>
                <a:spcPct val="150000"/>
              </a:lnSpc>
            </a:pPr>
            <a:endParaRPr lang="en-GB" sz="2800" dirty="0">
              <a:solidFill>
                <a:srgbClr val="0C2C62"/>
              </a:solidFill>
              <a:latin typeface="Comic Sans MS" panose="030F0702030302020204" pitchFamily="66" charset="0"/>
            </a:endParaRPr>
          </a:p>
        </p:txBody>
      </p:sp>
      <p:sp>
        <p:nvSpPr>
          <p:cNvPr id="2" name="TextBox 1">
            <a:extLst>
              <a:ext uri="{FF2B5EF4-FFF2-40B4-BE49-F238E27FC236}">
                <a16:creationId xmlns:a16="http://schemas.microsoft.com/office/drawing/2014/main" id="{963C6AA1-62DE-BC29-C3A2-787AE5333DE8}"/>
              </a:ext>
            </a:extLst>
          </p:cNvPr>
          <p:cNvSpPr txBox="1"/>
          <p:nvPr/>
        </p:nvSpPr>
        <p:spPr>
          <a:xfrm>
            <a:off x="156430" y="264257"/>
            <a:ext cx="4939353"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Points</a:t>
            </a:r>
            <a:r>
              <a:rPr lang="en-GB" sz="4400" b="1" dirty="0">
                <a:solidFill>
                  <a:srgbClr val="002E63"/>
                </a:solidFill>
                <a:latin typeface="Comic Sans MS" panose="030F0702030302020204" pitchFamily="66" charset="0"/>
                <a:cs typeface="Calibri" panose="020F0502020204030204" pitchFamily="34" charset="0"/>
              </a:rPr>
              <a:t> </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to discuss </a:t>
            </a:r>
          </a:p>
        </p:txBody>
      </p:sp>
    </p:spTree>
    <p:extLst>
      <p:ext uri="{BB962C8B-B14F-4D97-AF65-F5344CB8AC3E}">
        <p14:creationId xmlns:p14="http://schemas.microsoft.com/office/powerpoint/2010/main" val="402536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E4D661-C6EE-C2AF-9CA9-A8DB020A32CD}"/>
              </a:ext>
            </a:extLst>
          </p:cNvPr>
          <p:cNvSpPr txBox="1"/>
          <p:nvPr/>
        </p:nvSpPr>
        <p:spPr>
          <a:xfrm>
            <a:off x="156430" y="1374387"/>
            <a:ext cx="11615182" cy="1390445"/>
          </a:xfrm>
          <a:prstGeom prst="rect">
            <a:avLst/>
          </a:prstGeom>
          <a:noFill/>
        </p:spPr>
        <p:txBody>
          <a:bodyPr wrap="square" rtlCol="0">
            <a:spAutoFit/>
          </a:bodyPr>
          <a:lstStyle/>
          <a:p>
            <a:pPr>
              <a:lnSpc>
                <a:spcPct val="150000"/>
              </a:lnSpc>
              <a:spcAft>
                <a:spcPts val="600"/>
              </a:spcAft>
            </a:pPr>
            <a:endParaRPr lang="en-GB" sz="2800" dirty="0">
              <a:latin typeface="Comic Sans MS" panose="030F0702030302020204" pitchFamily="66" charset="0"/>
            </a:endParaRPr>
          </a:p>
          <a:p>
            <a:pPr>
              <a:lnSpc>
                <a:spcPct val="150000"/>
              </a:lnSpc>
            </a:pPr>
            <a:endParaRPr lang="en-GB" sz="2800" dirty="0">
              <a:solidFill>
                <a:srgbClr val="0C2C62"/>
              </a:solidFill>
              <a:latin typeface="Comic Sans MS" panose="030F0702030302020204" pitchFamily="66" charset="0"/>
            </a:endParaRPr>
          </a:p>
        </p:txBody>
      </p:sp>
      <p:sp>
        <p:nvSpPr>
          <p:cNvPr id="4" name="TextBox 3">
            <a:extLst>
              <a:ext uri="{FF2B5EF4-FFF2-40B4-BE49-F238E27FC236}">
                <a16:creationId xmlns:a16="http://schemas.microsoft.com/office/drawing/2014/main" id="{246CE4CB-6211-79F8-6C9D-EF8A7B5FE1C5}"/>
              </a:ext>
            </a:extLst>
          </p:cNvPr>
          <p:cNvSpPr txBox="1"/>
          <p:nvPr/>
        </p:nvSpPr>
        <p:spPr>
          <a:xfrm>
            <a:off x="156430" y="371217"/>
            <a:ext cx="7753574" cy="3985706"/>
          </a:xfrm>
          <a:prstGeom prst="rect">
            <a:avLst/>
          </a:prstGeom>
          <a:noFill/>
        </p:spPr>
        <p:txBody>
          <a:bodyPr wrap="square" rtlCol="0">
            <a:spAutoFit/>
          </a:bodyPr>
          <a:lstStyle/>
          <a:p>
            <a:pPr defTabSz="457200">
              <a:spcAft>
                <a:spcPts val="600"/>
              </a:spcAft>
              <a:defRPr/>
            </a:pPr>
            <a:r>
              <a:rPr lang="en-GB" sz="2800" b="1" dirty="0">
                <a:solidFill>
                  <a:srgbClr val="002E63"/>
                </a:solidFill>
                <a:latin typeface="Comic Sans MS" panose="030F0702030302020204" pitchFamily="66"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a:p>
            <a:pPr defTabSz="457200">
              <a:spcAft>
                <a:spcPts val="600"/>
              </a:spcAft>
              <a:defRPr/>
            </a:pPr>
            <a:r>
              <a:rPr lang="en-GB" sz="2000" dirty="0">
                <a:solidFill>
                  <a:srgbClr val="FF0000"/>
                </a:solidFill>
                <a:latin typeface="Comic Sans MS" panose="030F0702030302020204" pitchFamily="66" charset="0"/>
                <a:cs typeface="Calibri" panose="020F0502020204030204" pitchFamily="34" charset="0"/>
              </a:rPr>
              <a:t>Why might some children need help from BBC Children in Need?</a:t>
            </a:r>
          </a:p>
          <a:p>
            <a:pPr defTabSz="457200">
              <a:spcAft>
                <a:spcPts val="600"/>
              </a:spcAft>
              <a:defRPr/>
            </a:pPr>
            <a:r>
              <a:rPr lang="en-GB" sz="2000" dirty="0">
                <a:solidFill>
                  <a:srgbClr val="002E63"/>
                </a:solidFill>
                <a:latin typeface="Comic Sans MS" panose="030F0702030302020204" pitchFamily="66" charset="0"/>
                <a:cs typeface="Calibri" panose="020F0502020204030204" pitchFamily="34" charset="0"/>
              </a:rPr>
              <a:t>Some children are facing difficult challenges in their lives and need support. BBC Children in Need provides this support to those that need it. For example, some families may need help to buy food and stay warm. Some children may also need special medicine or help with caring for other members of their family.</a:t>
            </a:r>
          </a:p>
          <a:p>
            <a:pPr defTabSz="457200">
              <a:spcAft>
                <a:spcPts val="600"/>
              </a:spcAft>
              <a:defRPr/>
            </a:pPr>
            <a:endParaRPr lang="en-GB" sz="20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145272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8C193-0298-FAA5-D81D-5DD953518567}"/>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rPr>
              <a:t>Challenge 2 </a:t>
            </a:r>
          </a:p>
        </p:txBody>
      </p:sp>
      <p:sp>
        <p:nvSpPr>
          <p:cNvPr id="4" name="TextBox 3">
            <a:extLst>
              <a:ext uri="{FF2B5EF4-FFF2-40B4-BE49-F238E27FC236}">
                <a16:creationId xmlns:a16="http://schemas.microsoft.com/office/drawing/2014/main" id="{47A36E5F-BF44-2690-51FE-68ACC5ECB942}"/>
              </a:ext>
            </a:extLst>
          </p:cNvPr>
          <p:cNvSpPr txBox="1"/>
          <p:nvPr/>
        </p:nvSpPr>
        <p:spPr>
          <a:xfrm>
            <a:off x="156430" y="1361693"/>
            <a:ext cx="11114159" cy="458587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On Monday, Jo saves 1 penny.</a:t>
            </a:r>
            <a:endParaRPr lang="en-GB" sz="12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On Tuesday, </a:t>
            </a:r>
            <a:r>
              <a:rPr lang="en-GB" sz="2800" noProof="0" dirty="0">
                <a:solidFill>
                  <a:srgbClr val="002E63"/>
                </a:solidFill>
                <a:latin typeface="Comic Sans MS" panose="030F0702030302020204" pitchFamily="66" charset="0"/>
                <a:cs typeface="Calibri" panose="020F0502020204030204" pitchFamily="34" charset="0"/>
              </a:rPr>
              <a:t>Jo</a:t>
            </a:r>
            <a:r>
              <a:rPr kumimoji="0" lang="en-GB" sz="28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saves 2 pennies.</a:t>
            </a:r>
            <a:endParaRPr kumimoji="0" lang="en-GB" sz="1200" b="0"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On Wednesday Jo saves 3 pennies.</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omic Sans MS" panose="030F0702030302020204" pitchFamily="66"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Continue the pattern for the rest of the week.</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omic Sans MS" panose="030F0702030302020204" pitchFamily="66" charset="0"/>
                <a:cs typeface="Calibri" panose="020F0502020204030204" pitchFamily="34" charset="0"/>
              </a:rPr>
              <a:t>How many pennies does Jo save altogether?</a:t>
            </a:r>
          </a:p>
        </p:txBody>
      </p:sp>
      <p:pic>
        <p:nvPicPr>
          <p:cNvPr id="11" name="Picture 10" descr="A close up of a coin&#10;&#10;Description automatically generated">
            <a:extLst>
              <a:ext uri="{FF2B5EF4-FFF2-40B4-BE49-F238E27FC236}">
                <a16:creationId xmlns:a16="http://schemas.microsoft.com/office/drawing/2014/main" id="{C12BC004-D7C7-E6C7-3AC1-2C22AA752FD3}"/>
              </a:ext>
            </a:extLst>
          </p:cNvPr>
          <p:cNvPicPr>
            <a:picLocks noChangeAspect="1"/>
          </p:cNvPicPr>
          <p:nvPr/>
        </p:nvPicPr>
        <p:blipFill>
          <a:blip r:embed="rId2"/>
          <a:stretch>
            <a:fillRect/>
          </a:stretch>
        </p:blipFill>
        <p:spPr>
          <a:xfrm>
            <a:off x="6067315" y="1216919"/>
            <a:ext cx="922285" cy="848116"/>
          </a:xfrm>
          <a:prstGeom prst="rect">
            <a:avLst/>
          </a:prstGeom>
        </p:spPr>
      </p:pic>
      <p:pic>
        <p:nvPicPr>
          <p:cNvPr id="13" name="Picture 12" descr="A close up of a coin&#10;&#10;Description automatically generated">
            <a:extLst>
              <a:ext uri="{FF2B5EF4-FFF2-40B4-BE49-F238E27FC236}">
                <a16:creationId xmlns:a16="http://schemas.microsoft.com/office/drawing/2014/main" id="{89E23665-086F-4860-C171-71DAC90FFDDA}"/>
              </a:ext>
            </a:extLst>
          </p:cNvPr>
          <p:cNvPicPr>
            <a:picLocks noChangeAspect="1"/>
          </p:cNvPicPr>
          <p:nvPr/>
        </p:nvPicPr>
        <p:blipFill>
          <a:blip r:embed="rId2"/>
          <a:stretch>
            <a:fillRect/>
          </a:stretch>
        </p:blipFill>
        <p:spPr>
          <a:xfrm>
            <a:off x="6067315" y="2231101"/>
            <a:ext cx="922285" cy="848116"/>
          </a:xfrm>
          <a:prstGeom prst="rect">
            <a:avLst/>
          </a:prstGeom>
        </p:spPr>
      </p:pic>
      <p:pic>
        <p:nvPicPr>
          <p:cNvPr id="14" name="Picture 13" descr="A close up of a coin&#10;&#10;Description automatically generated">
            <a:extLst>
              <a:ext uri="{FF2B5EF4-FFF2-40B4-BE49-F238E27FC236}">
                <a16:creationId xmlns:a16="http://schemas.microsoft.com/office/drawing/2014/main" id="{9A9E4704-5C2C-F770-260D-48B820C52AB3}"/>
              </a:ext>
            </a:extLst>
          </p:cNvPr>
          <p:cNvPicPr>
            <a:picLocks noChangeAspect="1"/>
          </p:cNvPicPr>
          <p:nvPr/>
        </p:nvPicPr>
        <p:blipFill>
          <a:blip r:embed="rId2"/>
          <a:stretch>
            <a:fillRect/>
          </a:stretch>
        </p:blipFill>
        <p:spPr>
          <a:xfrm>
            <a:off x="6672366" y="2231101"/>
            <a:ext cx="922285" cy="848116"/>
          </a:xfrm>
          <a:prstGeom prst="rect">
            <a:avLst/>
          </a:prstGeom>
        </p:spPr>
      </p:pic>
      <p:pic>
        <p:nvPicPr>
          <p:cNvPr id="15" name="Picture 14" descr="A close up of a coin&#10;&#10;Description automatically generated">
            <a:extLst>
              <a:ext uri="{FF2B5EF4-FFF2-40B4-BE49-F238E27FC236}">
                <a16:creationId xmlns:a16="http://schemas.microsoft.com/office/drawing/2014/main" id="{A47EEE01-6775-103F-D956-2283F3DD3F01}"/>
              </a:ext>
            </a:extLst>
          </p:cNvPr>
          <p:cNvPicPr>
            <a:picLocks noChangeAspect="1"/>
          </p:cNvPicPr>
          <p:nvPr/>
        </p:nvPicPr>
        <p:blipFill>
          <a:blip r:embed="rId2"/>
          <a:stretch>
            <a:fillRect/>
          </a:stretch>
        </p:blipFill>
        <p:spPr>
          <a:xfrm>
            <a:off x="6067315" y="3228469"/>
            <a:ext cx="922285" cy="848116"/>
          </a:xfrm>
          <a:prstGeom prst="rect">
            <a:avLst/>
          </a:prstGeom>
        </p:spPr>
      </p:pic>
      <p:pic>
        <p:nvPicPr>
          <p:cNvPr id="16" name="Picture 15" descr="A close up of a coin&#10;&#10;Description automatically generated">
            <a:extLst>
              <a:ext uri="{FF2B5EF4-FFF2-40B4-BE49-F238E27FC236}">
                <a16:creationId xmlns:a16="http://schemas.microsoft.com/office/drawing/2014/main" id="{748B1E07-BA3E-9F15-54C4-41B4754EE517}"/>
              </a:ext>
            </a:extLst>
          </p:cNvPr>
          <p:cNvPicPr>
            <a:picLocks noChangeAspect="1"/>
          </p:cNvPicPr>
          <p:nvPr/>
        </p:nvPicPr>
        <p:blipFill>
          <a:blip r:embed="rId2"/>
          <a:stretch>
            <a:fillRect/>
          </a:stretch>
        </p:blipFill>
        <p:spPr>
          <a:xfrm>
            <a:off x="6672365" y="3228469"/>
            <a:ext cx="922285" cy="848116"/>
          </a:xfrm>
          <a:prstGeom prst="rect">
            <a:avLst/>
          </a:prstGeom>
        </p:spPr>
      </p:pic>
      <p:pic>
        <p:nvPicPr>
          <p:cNvPr id="17" name="Picture 16" descr="A close up of a coin&#10;&#10;Description automatically generated">
            <a:extLst>
              <a:ext uri="{FF2B5EF4-FFF2-40B4-BE49-F238E27FC236}">
                <a16:creationId xmlns:a16="http://schemas.microsoft.com/office/drawing/2014/main" id="{CCF7B130-5213-028B-03CE-B2569B9A8542}"/>
              </a:ext>
            </a:extLst>
          </p:cNvPr>
          <p:cNvPicPr>
            <a:picLocks noChangeAspect="1"/>
          </p:cNvPicPr>
          <p:nvPr/>
        </p:nvPicPr>
        <p:blipFill>
          <a:blip r:embed="rId2"/>
          <a:stretch>
            <a:fillRect/>
          </a:stretch>
        </p:blipFill>
        <p:spPr>
          <a:xfrm>
            <a:off x="7277415" y="3228469"/>
            <a:ext cx="922285" cy="848116"/>
          </a:xfrm>
          <a:prstGeom prst="rect">
            <a:avLst/>
          </a:prstGeom>
        </p:spPr>
      </p:pic>
    </p:spTree>
    <p:extLst>
      <p:ext uri="{BB962C8B-B14F-4D97-AF65-F5344CB8AC3E}">
        <p14:creationId xmlns:p14="http://schemas.microsoft.com/office/powerpoint/2010/main" val="31414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D9B0B9-DBAA-1E7A-285D-9E6B7CFE1C3A}"/>
                  </a:ext>
                </a:extLst>
              </p:cNvPr>
              <p:cNvSpPr txBox="1"/>
              <p:nvPr/>
            </p:nvSpPr>
            <p:spPr>
              <a:xfrm>
                <a:off x="156430" y="1374394"/>
                <a:ext cx="7762461" cy="2046714"/>
              </a:xfrm>
              <a:prstGeom prst="rect">
                <a:avLst/>
              </a:prstGeom>
              <a:noFill/>
            </p:spPr>
            <p:txBody>
              <a:bodyPr wrap="square">
                <a:spAutoFit/>
              </a:bodyPr>
              <a:lstStyle/>
              <a:p>
                <a:pPr lvl="0" defTabSz="457200">
                  <a:spcAft>
                    <a:spcPts val="600"/>
                  </a:spcAft>
                  <a:defRPr/>
                </a:pPr>
                <a:r>
                  <a:rPr lang="en-GB" sz="2800" dirty="0">
                    <a:solidFill>
                      <a:srgbClr val="0070C0"/>
                    </a:solidFill>
                    <a:latin typeface="Comic Sans MS" panose="030F0702030302020204" pitchFamily="66" charset="0"/>
                  </a:rPr>
                  <a:t>1p </a:t>
                </a:r>
                <a14:m>
                  <m:oMath xmlns:m="http://schemas.openxmlformats.org/officeDocument/2006/math">
                    <m:r>
                      <a:rPr lang="en-GB" sz="2800" i="1" dirty="0">
                        <a:solidFill>
                          <a:srgbClr val="0070C0"/>
                        </a:solidFill>
                        <a:latin typeface="Cambria Math" panose="02040503050406030204" pitchFamily="18" charset="0"/>
                      </a:rPr>
                      <m:t>+</m:t>
                    </m:r>
                  </m:oMath>
                </a14:m>
                <a:r>
                  <a:rPr lang="en-GB" sz="2800" dirty="0">
                    <a:solidFill>
                      <a:srgbClr val="0070C0"/>
                    </a:solidFill>
                    <a:latin typeface="Comic Sans MS" panose="030F0702030302020204" pitchFamily="66" charset="0"/>
                  </a:rPr>
                  <a:t> 2p </a:t>
                </a:r>
                <a14:m>
                  <m:oMath xmlns:m="http://schemas.openxmlformats.org/officeDocument/2006/math">
                    <m:r>
                      <a:rPr lang="en-GB" sz="2800" i="1" dirty="0">
                        <a:solidFill>
                          <a:srgbClr val="0070C0"/>
                        </a:solidFill>
                        <a:latin typeface="Cambria Math" panose="02040503050406030204" pitchFamily="18" charset="0"/>
                      </a:rPr>
                      <m:t>+</m:t>
                    </m:r>
                  </m:oMath>
                </a14:m>
                <a:r>
                  <a:rPr lang="en-GB" sz="2800" dirty="0">
                    <a:solidFill>
                      <a:srgbClr val="0070C0"/>
                    </a:solidFill>
                    <a:latin typeface="Comic Sans MS" panose="030F0702030302020204" pitchFamily="66" charset="0"/>
                  </a:rPr>
                  <a:t> 3p </a:t>
                </a:r>
                <a14:m>
                  <m:oMath xmlns:m="http://schemas.openxmlformats.org/officeDocument/2006/math">
                    <m:r>
                      <a:rPr lang="en-GB" sz="2800" i="1" dirty="0">
                        <a:solidFill>
                          <a:srgbClr val="0070C0"/>
                        </a:solidFill>
                        <a:latin typeface="Cambria Math" panose="02040503050406030204" pitchFamily="18" charset="0"/>
                      </a:rPr>
                      <m:t>+</m:t>
                    </m:r>
                  </m:oMath>
                </a14:m>
                <a:r>
                  <a:rPr lang="en-GB" sz="2800" dirty="0">
                    <a:solidFill>
                      <a:srgbClr val="0070C0"/>
                    </a:solidFill>
                    <a:latin typeface="Comic Sans MS" panose="030F0702030302020204" pitchFamily="66" charset="0"/>
                  </a:rPr>
                  <a:t> 4p </a:t>
                </a:r>
                <a14:m>
                  <m:oMath xmlns:m="http://schemas.openxmlformats.org/officeDocument/2006/math">
                    <m:r>
                      <a:rPr lang="en-GB" sz="2800" i="1" dirty="0">
                        <a:solidFill>
                          <a:srgbClr val="0070C0"/>
                        </a:solidFill>
                        <a:latin typeface="Cambria Math" panose="02040503050406030204" pitchFamily="18" charset="0"/>
                      </a:rPr>
                      <m:t>+</m:t>
                    </m:r>
                  </m:oMath>
                </a14:m>
                <a:r>
                  <a:rPr lang="en-GB" sz="2800" dirty="0">
                    <a:solidFill>
                      <a:srgbClr val="0070C0"/>
                    </a:solidFill>
                    <a:latin typeface="Comic Sans MS" panose="030F0702030302020204" pitchFamily="66" charset="0"/>
                  </a:rPr>
                  <a:t> 5p </a:t>
                </a:r>
                <a14:m>
                  <m:oMath xmlns:m="http://schemas.openxmlformats.org/officeDocument/2006/math">
                    <m:r>
                      <a:rPr lang="en-GB" sz="2800" i="1" dirty="0">
                        <a:solidFill>
                          <a:srgbClr val="0070C0"/>
                        </a:solidFill>
                        <a:latin typeface="Cambria Math" panose="02040503050406030204" pitchFamily="18" charset="0"/>
                      </a:rPr>
                      <m:t>+</m:t>
                    </m:r>
                  </m:oMath>
                </a14:m>
                <a:r>
                  <a:rPr lang="en-GB" sz="2800" dirty="0">
                    <a:solidFill>
                      <a:srgbClr val="0070C0"/>
                    </a:solidFill>
                    <a:latin typeface="Comic Sans MS" panose="030F0702030302020204" pitchFamily="66" charset="0"/>
                  </a:rPr>
                  <a:t> 6p </a:t>
                </a:r>
                <a14:m>
                  <m:oMath xmlns:m="http://schemas.openxmlformats.org/officeDocument/2006/math">
                    <m:r>
                      <a:rPr lang="en-GB" sz="2800" i="1" dirty="0">
                        <a:solidFill>
                          <a:srgbClr val="0070C0"/>
                        </a:solidFill>
                        <a:latin typeface="Cambria Math" panose="02040503050406030204" pitchFamily="18" charset="0"/>
                      </a:rPr>
                      <m:t>+</m:t>
                    </m:r>
                  </m:oMath>
                </a14:m>
                <a:r>
                  <a:rPr lang="en-GB" sz="2800" dirty="0">
                    <a:solidFill>
                      <a:srgbClr val="0070C0"/>
                    </a:solidFill>
                    <a:latin typeface="Comic Sans MS" panose="030F0702030302020204" pitchFamily="66" charset="0"/>
                  </a:rPr>
                  <a:t> 7p </a:t>
                </a:r>
                <a14:m>
                  <m:oMath xmlns:m="http://schemas.openxmlformats.org/officeDocument/2006/math">
                    <m:r>
                      <a:rPr lang="en-GB" sz="2800" i="1" dirty="0">
                        <a:solidFill>
                          <a:srgbClr val="0070C0"/>
                        </a:solidFill>
                        <a:latin typeface="Cambria Math" panose="02040503050406030204" pitchFamily="18" charset="0"/>
                      </a:rPr>
                      <m:t>=</m:t>
                    </m:r>
                  </m:oMath>
                </a14:m>
                <a:r>
                  <a:rPr lang="en-GB" sz="2800" dirty="0">
                    <a:solidFill>
                      <a:srgbClr val="0070C0"/>
                    </a:solidFill>
                    <a:latin typeface="Comic Sans MS" panose="030F0702030302020204" pitchFamily="66" charset="0"/>
                  </a:rPr>
                  <a:t> 28p</a:t>
                </a:r>
              </a:p>
              <a:p>
                <a:pPr lvl="0" defTabSz="457200">
                  <a:spcAft>
                    <a:spcPts val="600"/>
                  </a:spcAft>
                  <a:defRPr/>
                </a:pPr>
                <a:endParaRPr lang="en-GB" sz="2800" dirty="0">
                  <a:solidFill>
                    <a:srgbClr val="0070C0"/>
                  </a:solidFill>
                  <a:latin typeface="Comic Sans MS" panose="030F0702030302020204" pitchFamily="66" charset="0"/>
                </a:endParaRPr>
              </a:p>
              <a:p>
                <a:pPr lvl="0" defTabSz="457200">
                  <a:spcAft>
                    <a:spcPts val="600"/>
                  </a:spcAft>
                  <a:defRPr/>
                </a:pPr>
                <a:r>
                  <a:rPr lang="en-GB" sz="2800" dirty="0">
                    <a:solidFill>
                      <a:srgbClr val="0070C0"/>
                    </a:solidFill>
                    <a:latin typeface="Comic Sans MS" panose="030F0702030302020204" pitchFamily="66" charset="0"/>
                  </a:rPr>
                  <a:t>Jo saves 28p after one week.</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omic Sans MS" panose="030F0702030302020204" pitchFamily="66" charset="0"/>
                </a:endParaRPr>
              </a:p>
            </p:txBody>
          </p:sp>
        </mc:Choice>
        <mc:Fallback xmlns="">
          <p:sp>
            <p:nvSpPr>
              <p:cNvPr id="4" name="TextBox 3">
                <a:extLst>
                  <a:ext uri="{FF2B5EF4-FFF2-40B4-BE49-F238E27FC236}">
                    <a16:creationId xmlns:a16="http://schemas.microsoft.com/office/drawing/2014/main" id="{31D9B0B9-DBAA-1E7A-285D-9E6B7CFE1C3A}"/>
                  </a:ext>
                </a:extLst>
              </p:cNvPr>
              <p:cNvSpPr txBox="1">
                <a:spLocks noRot="1" noChangeAspect="1" noMove="1" noResize="1" noEditPoints="1" noAdjustHandles="1" noChangeArrowheads="1" noChangeShapeType="1" noTextEdit="1"/>
              </p:cNvSpPr>
              <p:nvPr/>
            </p:nvSpPr>
            <p:spPr>
              <a:xfrm>
                <a:off x="156430" y="1374394"/>
                <a:ext cx="7762461" cy="2046714"/>
              </a:xfrm>
              <a:prstGeom prst="rect">
                <a:avLst/>
              </a:prstGeom>
              <a:blipFill>
                <a:blip r:embed="rId2"/>
                <a:stretch>
                  <a:fillRect l="-1650" t="-2976"/>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9099CD61-2C0D-2555-B90D-FBC731CEDB09}"/>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omic Sans MS" panose="030F0702030302020204" pitchFamily="66"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 </a:t>
            </a:r>
          </a:p>
        </p:txBody>
      </p:sp>
    </p:spTree>
    <p:extLst>
      <p:ext uri="{BB962C8B-B14F-4D97-AF65-F5344CB8AC3E}">
        <p14:creationId xmlns:p14="http://schemas.microsoft.com/office/powerpoint/2010/main" val="234945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B7F250-7158-7EFF-68D3-8430F210328A}"/>
              </a:ext>
            </a:extLst>
          </p:cNvPr>
          <p:cNvSpPr txBox="1"/>
          <p:nvPr/>
        </p:nvSpPr>
        <p:spPr>
          <a:xfrm>
            <a:off x="156430" y="1373828"/>
            <a:ext cx="11615182" cy="2554545"/>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What is </a:t>
            </a:r>
            <a:r>
              <a:rPr lang="en-GB" sz="2800" dirty="0">
                <a:solidFill>
                  <a:srgbClr val="002060"/>
                </a:solidFill>
                <a:latin typeface="Comic Sans MS" panose="030F0702030302020204" pitchFamily="66" charset="0"/>
                <a:cs typeface="Calibri" panose="020F0502020204030204" pitchFamily="34" charset="0"/>
              </a:rPr>
              <a:t>BBC Children in Need</a:t>
            </a:r>
            <a:r>
              <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rPr>
              <a:t>?</a:t>
            </a:r>
          </a:p>
          <a:p>
            <a:pPr marL="0" marR="0" lvl="0" indent="0" defTabSz="457200" rtl="0" eaLnBrk="1" fontAlgn="auto" latinLnBrk="0" hangingPunct="1">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omic Sans MS" panose="030F0702030302020204" pitchFamily="66" charset="0"/>
                <a:cs typeface="Calibri" panose="020F0502020204030204" pitchFamily="34" charset="0"/>
              </a:rPr>
              <a:t>How does BBC Children in Need help?</a:t>
            </a:r>
          </a:p>
          <a:p>
            <a:pPr>
              <a:spcAft>
                <a:spcPts val="600"/>
              </a:spcAft>
            </a:pP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p:txBody>
      </p:sp>
      <p:sp>
        <p:nvSpPr>
          <p:cNvPr id="3" name="TextBox 2">
            <a:extLst>
              <a:ext uri="{FF2B5EF4-FFF2-40B4-BE49-F238E27FC236}">
                <a16:creationId xmlns:a16="http://schemas.microsoft.com/office/drawing/2014/main" id="{64F375AE-7FFA-803F-3EB4-1E4A18EA301A}"/>
              </a:ext>
            </a:extLst>
          </p:cNvPr>
          <p:cNvSpPr txBox="1"/>
          <p:nvPr/>
        </p:nvSpPr>
        <p:spPr>
          <a:xfrm>
            <a:off x="156430" y="264257"/>
            <a:ext cx="4939353"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omic Sans MS" panose="030F0702030302020204" pitchFamily="66" charset="0"/>
                <a:cs typeface="Calibri" panose="020F0502020204030204" pitchFamily="34" charset="0"/>
              </a:rPr>
              <a:t>Points to discuss </a:t>
            </a:r>
          </a:p>
        </p:txBody>
      </p:sp>
    </p:spTree>
    <p:extLst>
      <p:ext uri="{BB962C8B-B14F-4D97-AF65-F5344CB8AC3E}">
        <p14:creationId xmlns:p14="http://schemas.microsoft.com/office/powerpoint/2010/main" val="15020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794</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Aptos</vt:lpstr>
      <vt:lpstr>Aptos Display</vt:lpstr>
      <vt:lpstr>Arial</vt:lpstr>
      <vt:lpstr>Calibri</vt:lpstr>
      <vt:lpstr>Calibri Light</vt:lpstr>
      <vt:lpstr>Cambria Math</vt:lpstr>
      <vt:lpstr>Comic Sans MS</vt:lpstr>
      <vt:lpstr>11_Office Theme</vt:lpstr>
      <vt:lpstr>6_Office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Anthony</dc:creator>
  <cp:lastModifiedBy>Danielle Anthony</cp:lastModifiedBy>
  <cp:revision>3</cp:revision>
  <dcterms:created xsi:type="dcterms:W3CDTF">2024-09-26T11:48:14Z</dcterms:created>
  <dcterms:modified xsi:type="dcterms:W3CDTF">2024-10-09T11:06:58Z</dcterms:modified>
</cp:coreProperties>
</file>