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60" r:id="rId2"/>
    <p:sldMasterId id="2147483666" r:id="rId3"/>
  </p:sldMasterIdLst>
  <p:sldIdLst>
    <p:sldId id="281" r:id="rId4"/>
    <p:sldId id="284" r:id="rId5"/>
    <p:sldId id="267" r:id="rId6"/>
    <p:sldId id="268" r:id="rId7"/>
    <p:sldId id="269" r:id="rId8"/>
    <p:sldId id="285" r:id="rId9"/>
    <p:sldId id="264" r:id="rId10"/>
    <p:sldId id="265" r:id="rId11"/>
    <p:sldId id="266" r:id="rId12"/>
    <p:sldId id="286" r:id="rId13"/>
    <p:sldId id="270" r:id="rId14"/>
    <p:sldId id="271" r:id="rId15"/>
    <p:sldId id="272" r:id="rId16"/>
    <p:sldId id="287" r:id="rId17"/>
    <p:sldId id="273" r:id="rId18"/>
    <p:sldId id="274" r:id="rId19"/>
    <p:sldId id="275"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9BEB16-2600-E2F3-F44A-490B4F31A986}" name="Michael Grange" initials="MG" userId="S::mgrange@whiterosemaths.com::41809c40-0790-4eae-a243-bb4a0aefc692" providerId="AD"/>
  <p188:author id="{5EE9281A-D108-5403-FCC0-BAC9EC3B09A7}" name="Mary-Kate Connolly" initials="MC" userId="S::mconnolly@whiterosemaths.com::c4924bc6-793c-4fed-b4e3-0319110b9ba2" providerId="AD"/>
  <p188:author id="{AE6BB0D3-9817-AAF5-3B3D-88DBCA48D931}" name="Danielle Anthony" initials="DA" userId="S::danthony@whiterosemaths.com::79e593a9-c22a-4a71-ade7-cf24dbaa31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BF4"/>
    <a:srgbClr val="50B8E7"/>
    <a:srgbClr val="1F4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18187-5E6E-47FE-B327-9E6BEF24D509}" v="87" dt="2024-10-09T11:49:21.216"/>
    <p1510:client id="{3B6FBA39-27BE-41D7-B572-925265DD6729}" v="90" dt="2024-10-08T15:56:55.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Anthony" userId="79e593a9-c22a-4a71-ade7-cf24dbaa31fe" providerId="ADAL" clId="{01718187-5E6E-47FE-B327-9E6BEF24D509}"/>
    <pc:docChg chg="modSld">
      <pc:chgData name="Danielle Anthony" userId="79e593a9-c22a-4a71-ade7-cf24dbaa31fe" providerId="ADAL" clId="{01718187-5E6E-47FE-B327-9E6BEF24D509}" dt="2024-10-09T11:49:49.736" v="273"/>
      <pc:docMkLst>
        <pc:docMk/>
      </pc:docMkLst>
      <pc:sldChg chg="modSp delCm">
        <pc:chgData name="Danielle Anthony" userId="79e593a9-c22a-4a71-ade7-cf24dbaa31fe" providerId="ADAL" clId="{01718187-5E6E-47FE-B327-9E6BEF24D509}" dt="2024-10-09T11:40:58.188" v="26"/>
        <pc:sldMkLst>
          <pc:docMk/>
          <pc:sldMk cId="3141485382" sldId="264"/>
        </pc:sldMkLst>
        <pc:spChg chg="mod">
          <ac:chgData name="Danielle Anthony" userId="79e593a9-c22a-4a71-ade7-cf24dbaa31fe" providerId="ADAL" clId="{01718187-5E6E-47FE-B327-9E6BEF24D509}" dt="2024-10-09T11:40:36.467" v="24" actId="20577"/>
          <ac:spMkLst>
            <pc:docMk/>
            <pc:sldMk cId="3141485382" sldId="264"/>
            <ac:spMk id="3" creationId="{EFDE48D2-D223-B79B-C571-8A20889304EC}"/>
          </ac:spMkLst>
        </pc:spChg>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01718187-5E6E-47FE-B327-9E6BEF24D509}" dt="2024-10-09T11:40:58.188" v="26"/>
              <pc2:cmMkLst xmlns:pc2="http://schemas.microsoft.com/office/powerpoint/2019/9/main/command">
                <pc:docMk/>
                <pc:sldMk cId="3141485382" sldId="264"/>
                <pc2:cmMk id="{AEBFC35B-A298-4AD7-AA69-867A382C4512}"/>
              </pc2:cmMkLst>
            </pc226:cmChg>
            <pc226:cmChg xmlns:pc226="http://schemas.microsoft.com/office/powerpoint/2022/06/main/command" chg="del">
              <pc226:chgData name="Danielle Anthony" userId="79e593a9-c22a-4a71-ade7-cf24dbaa31fe" providerId="ADAL" clId="{01718187-5E6E-47FE-B327-9E6BEF24D509}" dt="2024-10-09T11:40:56.502" v="25"/>
              <pc2:cmMkLst xmlns:pc2="http://schemas.microsoft.com/office/powerpoint/2019/9/main/command">
                <pc:docMk/>
                <pc:sldMk cId="3141485382" sldId="264"/>
                <pc2:cmMk id="{15D976DC-CB27-423F-8E66-5A21597CB291}"/>
              </pc2:cmMkLst>
            </pc226:cmChg>
          </p:ext>
        </pc:extLst>
      </pc:sldChg>
      <pc:sldChg chg="modSp mod delCm modCm">
        <pc:chgData name="Danielle Anthony" userId="79e593a9-c22a-4a71-ade7-cf24dbaa31fe" providerId="ADAL" clId="{01718187-5E6E-47FE-B327-9E6BEF24D509}" dt="2024-10-09T11:41:16.268" v="33"/>
        <pc:sldMkLst>
          <pc:docMk/>
          <pc:sldMk cId="2349457456" sldId="265"/>
        </pc:sldMkLst>
        <pc:spChg chg="mod">
          <ac:chgData name="Danielle Anthony" userId="79e593a9-c22a-4a71-ade7-cf24dbaa31fe" providerId="ADAL" clId="{01718187-5E6E-47FE-B327-9E6BEF24D509}" dt="2024-10-09T11:41:07.402" v="32" actId="20577"/>
          <ac:spMkLst>
            <pc:docMk/>
            <pc:sldMk cId="2349457456" sldId="265"/>
            <ac:spMk id="2" creationId="{BFE889F6-BC2F-212D-C9F6-9C297CCD474F}"/>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01718187-5E6E-47FE-B327-9E6BEF24D509}" dt="2024-10-09T11:41:16.268" v="33"/>
              <pc2:cmMkLst xmlns:pc2="http://schemas.microsoft.com/office/powerpoint/2019/9/main/command">
                <pc:docMk/>
                <pc:sldMk cId="2349457456" sldId="265"/>
                <pc2:cmMk id="{1EFCD06D-7855-430D-BD58-0769269C2FA4}"/>
              </pc2:cmMkLst>
            </pc226:cmChg>
          </p:ext>
        </pc:extLst>
      </pc:sldChg>
      <pc:sldChg chg="delCm">
        <pc:chgData name="Danielle Anthony" userId="79e593a9-c22a-4a71-ade7-cf24dbaa31fe" providerId="ADAL" clId="{01718187-5E6E-47FE-B327-9E6BEF24D509}" dt="2024-10-09T11:38:33.832" v="0"/>
        <pc:sldMkLst>
          <pc:docMk/>
          <pc:sldMk cId="3939733010" sldId="267"/>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01718187-5E6E-47FE-B327-9E6BEF24D509}" dt="2024-10-09T11:38:33.832" v="0"/>
              <pc2:cmMkLst xmlns:pc2="http://schemas.microsoft.com/office/powerpoint/2019/9/main/command">
                <pc:docMk/>
                <pc:sldMk cId="3939733010" sldId="267"/>
                <pc2:cmMk id="{894659A2-7356-415B-AAF6-33E1737E5919}"/>
              </pc2:cmMkLst>
            </pc226:cmChg>
          </p:ext>
        </pc:extLst>
      </pc:sldChg>
      <pc:sldChg chg="modSp mod delCm modCm">
        <pc:chgData name="Danielle Anthony" userId="79e593a9-c22a-4a71-ade7-cf24dbaa31fe" providerId="ADAL" clId="{01718187-5E6E-47FE-B327-9E6BEF24D509}" dt="2024-10-09T11:39:34.488" v="7"/>
        <pc:sldMkLst>
          <pc:docMk/>
          <pc:sldMk cId="2636771666" sldId="268"/>
        </pc:sldMkLst>
        <pc:spChg chg="mod">
          <ac:chgData name="Danielle Anthony" userId="79e593a9-c22a-4a71-ade7-cf24dbaa31fe" providerId="ADAL" clId="{01718187-5E6E-47FE-B327-9E6BEF24D509}" dt="2024-10-09T11:39:30.280" v="5" actId="20577"/>
          <ac:spMkLst>
            <pc:docMk/>
            <pc:sldMk cId="2636771666" sldId="268"/>
            <ac:spMk id="4" creationId="{1F571F21-D8D5-C1DE-6D87-EAF40E2AC7F7}"/>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01718187-5E6E-47FE-B327-9E6BEF24D509}" dt="2024-10-09T11:39:34.488" v="7"/>
              <pc2:cmMkLst xmlns:pc2="http://schemas.microsoft.com/office/powerpoint/2019/9/main/command">
                <pc:docMk/>
                <pc:sldMk cId="2636771666" sldId="268"/>
                <pc2:cmMk id="{73E1C217-7F5F-46FF-AD0A-6DAC8769A3C7}"/>
              </pc2:cmMkLst>
            </pc226:cmChg>
            <pc226:cmChg xmlns:pc226="http://schemas.microsoft.com/office/powerpoint/2022/06/main/command" chg="del mod">
              <pc226:chgData name="Danielle Anthony" userId="79e593a9-c22a-4a71-ade7-cf24dbaa31fe" providerId="ADAL" clId="{01718187-5E6E-47FE-B327-9E6BEF24D509}" dt="2024-10-09T11:39:23.664" v="3"/>
              <pc2:cmMkLst xmlns:pc2="http://schemas.microsoft.com/office/powerpoint/2019/9/main/command">
                <pc:docMk/>
                <pc:sldMk cId="2636771666" sldId="268"/>
                <pc2:cmMk id="{AA8EE161-8FA3-43D4-B1BD-C7438F87071A}"/>
              </pc2:cmMkLst>
            </pc226:cmChg>
            <pc226:cmChg xmlns:pc226="http://schemas.microsoft.com/office/powerpoint/2022/06/main/command" chg="del mod">
              <pc226:chgData name="Danielle Anthony" userId="79e593a9-c22a-4a71-ade7-cf24dbaa31fe" providerId="ADAL" clId="{01718187-5E6E-47FE-B327-9E6BEF24D509}" dt="2024-10-09T11:39:32.703" v="6"/>
              <pc2:cmMkLst xmlns:pc2="http://schemas.microsoft.com/office/powerpoint/2019/9/main/command">
                <pc:docMk/>
                <pc:sldMk cId="2636771666" sldId="268"/>
                <pc2:cmMk id="{EC41A693-3D53-4705-8D6B-6BC58B486B18}"/>
              </pc2:cmMkLst>
            </pc226:cmChg>
          </p:ext>
        </pc:extLst>
      </pc:sldChg>
      <pc:sldChg chg="delCm">
        <pc:chgData name="Danielle Anthony" userId="79e593a9-c22a-4a71-ade7-cf24dbaa31fe" providerId="ADAL" clId="{01718187-5E6E-47FE-B327-9E6BEF24D509}" dt="2024-10-09T11:41:30.231" v="34"/>
        <pc:sldMkLst>
          <pc:docMk/>
          <pc:sldMk cId="696807524" sldId="270"/>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01718187-5E6E-47FE-B327-9E6BEF24D509}" dt="2024-10-09T11:41:30.231" v="34"/>
              <pc2:cmMkLst xmlns:pc2="http://schemas.microsoft.com/office/powerpoint/2019/9/main/command">
                <pc:docMk/>
                <pc:sldMk cId="696807524" sldId="270"/>
                <pc2:cmMk id="{0C534A0A-FC28-44D0-96EA-AADA7C0FF4BC}"/>
              </pc2:cmMkLst>
            </pc226:cmChg>
          </p:ext>
        </pc:extLst>
      </pc:sldChg>
      <pc:sldChg chg="modSp mod delCm modCm">
        <pc:chgData name="Danielle Anthony" userId="79e593a9-c22a-4a71-ade7-cf24dbaa31fe" providerId="ADAL" clId="{01718187-5E6E-47FE-B327-9E6BEF24D509}" dt="2024-10-09T11:45:12.719" v="75" actId="20577"/>
        <pc:sldMkLst>
          <pc:docMk/>
          <pc:sldMk cId="1005498618" sldId="273"/>
        </pc:sldMkLst>
        <pc:spChg chg="mod">
          <ac:chgData name="Danielle Anthony" userId="79e593a9-c22a-4a71-ade7-cf24dbaa31fe" providerId="ADAL" clId="{01718187-5E6E-47FE-B327-9E6BEF24D509}" dt="2024-10-09T11:45:12.719" v="75" actId="20577"/>
          <ac:spMkLst>
            <pc:docMk/>
            <pc:sldMk cId="1005498618" sldId="273"/>
            <ac:spMk id="3" creationId="{65FE458B-7F15-E871-398C-9020649DC68C}"/>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01718187-5E6E-47FE-B327-9E6BEF24D509}" dt="2024-10-09T11:42:43.971" v="74"/>
              <pc2:cmMkLst xmlns:pc2="http://schemas.microsoft.com/office/powerpoint/2019/9/main/command">
                <pc:docMk/>
                <pc:sldMk cId="1005498618" sldId="273"/>
                <pc2:cmMk id="{7882F222-B76C-40CD-AFF0-5E273E44A2E7}"/>
              </pc2:cmMkLst>
            </pc226:cmChg>
          </p:ext>
        </pc:extLst>
      </pc:sldChg>
      <pc:sldChg chg="modSp mod delCm modCm">
        <pc:chgData name="Danielle Anthony" userId="79e593a9-c22a-4a71-ade7-cf24dbaa31fe" providerId="ADAL" clId="{01718187-5E6E-47FE-B327-9E6BEF24D509}" dt="2024-10-09T11:45:37.667" v="78"/>
        <pc:sldMkLst>
          <pc:docMk/>
          <pc:sldMk cId="3837268109" sldId="274"/>
        </pc:sldMkLst>
        <pc:spChg chg="mod">
          <ac:chgData name="Danielle Anthony" userId="79e593a9-c22a-4a71-ade7-cf24dbaa31fe" providerId="ADAL" clId="{01718187-5E6E-47FE-B327-9E6BEF24D509}" dt="2024-10-09T11:45:31.730" v="77"/>
          <ac:spMkLst>
            <pc:docMk/>
            <pc:sldMk cId="3837268109" sldId="274"/>
            <ac:spMk id="4" creationId="{7238C216-FC31-C036-A463-3BB39492230A}"/>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01718187-5E6E-47FE-B327-9E6BEF24D509}" dt="2024-10-09T11:45:37.667" v="78"/>
              <pc2:cmMkLst xmlns:pc2="http://schemas.microsoft.com/office/powerpoint/2019/9/main/command">
                <pc:docMk/>
                <pc:sldMk cId="3837268109" sldId="274"/>
                <pc2:cmMk id="{EAC6B491-B027-47E2-BFAE-4D7AB2C340A2}"/>
              </pc2:cmMkLst>
            </pc226:cmChg>
          </p:ext>
        </pc:extLst>
      </pc:sldChg>
      <pc:sldChg chg="modSp mod delCm">
        <pc:chgData name="Danielle Anthony" userId="79e593a9-c22a-4a71-ade7-cf24dbaa31fe" providerId="ADAL" clId="{01718187-5E6E-47FE-B327-9E6BEF24D509}" dt="2024-10-09T11:49:43.190" v="272"/>
        <pc:sldMkLst>
          <pc:docMk/>
          <pc:sldMk cId="591007423" sldId="278"/>
        </pc:sldMkLst>
        <pc:spChg chg="mod">
          <ac:chgData name="Danielle Anthony" userId="79e593a9-c22a-4a71-ade7-cf24dbaa31fe" providerId="ADAL" clId="{01718187-5E6E-47FE-B327-9E6BEF24D509}" dt="2024-10-09T11:49:21.216" v="247" actId="20577"/>
          <ac:spMkLst>
            <pc:docMk/>
            <pc:sldMk cId="591007423" sldId="278"/>
            <ac:spMk id="5" creationId="{7B853724-040B-4358-F057-45E6AA73A28C}"/>
          </ac:spMkLst>
        </pc:spChg>
        <pc:spChg chg="mod">
          <ac:chgData name="Danielle Anthony" userId="79e593a9-c22a-4a71-ade7-cf24dbaa31fe" providerId="ADAL" clId="{01718187-5E6E-47FE-B327-9E6BEF24D509}" dt="2024-10-09T11:49:30.095" v="271" actId="1036"/>
          <ac:spMkLst>
            <pc:docMk/>
            <pc:sldMk cId="591007423" sldId="278"/>
            <ac:spMk id="6" creationId="{3DB941F8-D20D-F4C7-3882-4118DCB5200F}"/>
          </ac:spMkLst>
        </pc:spChg>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01718187-5E6E-47FE-B327-9E6BEF24D509}" dt="2024-10-09T11:46:21.556" v="89"/>
              <pc2:cmMkLst xmlns:pc2="http://schemas.microsoft.com/office/powerpoint/2019/9/main/command">
                <pc:docMk/>
                <pc:sldMk cId="591007423" sldId="278"/>
                <pc2:cmMk id="{CAC7B246-EA1F-4856-A8D5-1518138F4F71}"/>
              </pc2:cmMkLst>
            </pc226:cmChg>
            <pc226:cmChg xmlns:pc226="http://schemas.microsoft.com/office/powerpoint/2022/06/main/command" chg="del">
              <pc226:chgData name="Danielle Anthony" userId="79e593a9-c22a-4a71-ade7-cf24dbaa31fe" providerId="ADAL" clId="{01718187-5E6E-47FE-B327-9E6BEF24D509}" dt="2024-10-09T11:46:17.931" v="88"/>
              <pc2:cmMkLst xmlns:pc2="http://schemas.microsoft.com/office/powerpoint/2019/9/main/command">
                <pc:docMk/>
                <pc:sldMk cId="591007423" sldId="278"/>
                <pc2:cmMk id="{042CFD8A-2AB3-40C2-BFEA-EB6B7013AFFE}"/>
              </pc2:cmMkLst>
            </pc226:cmChg>
            <pc226:cmChg xmlns:pc226="http://schemas.microsoft.com/office/powerpoint/2022/06/main/command" chg="del">
              <pc226:chgData name="Danielle Anthony" userId="79e593a9-c22a-4a71-ade7-cf24dbaa31fe" providerId="ADAL" clId="{01718187-5E6E-47FE-B327-9E6BEF24D509}" dt="2024-10-09T11:49:43.190" v="272"/>
              <pc2:cmMkLst xmlns:pc2="http://schemas.microsoft.com/office/powerpoint/2019/9/main/command">
                <pc:docMk/>
                <pc:sldMk cId="591007423" sldId="278"/>
                <pc2:cmMk id="{79F3BAA3-7D05-4FEF-A994-69EEC5742310}"/>
              </pc2:cmMkLst>
            </pc226:cmChg>
          </p:ext>
        </pc:extLst>
      </pc:sldChg>
      <pc:sldChg chg="delCm">
        <pc:chgData name="Danielle Anthony" userId="79e593a9-c22a-4a71-ade7-cf24dbaa31fe" providerId="ADAL" clId="{01718187-5E6E-47FE-B327-9E6BEF24D509}" dt="2024-10-09T11:49:49.736" v="273"/>
        <pc:sldMkLst>
          <pc:docMk/>
          <pc:sldMk cId="1032135832" sldId="280"/>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01718187-5E6E-47FE-B327-9E6BEF24D509}" dt="2024-10-09T11:49:49.736" v="273"/>
              <pc2:cmMkLst xmlns:pc2="http://schemas.microsoft.com/office/powerpoint/2019/9/main/command">
                <pc:docMk/>
                <pc:sldMk cId="1032135832" sldId="280"/>
                <pc2:cmMk id="{14FEC06B-FF85-47C5-B1F3-36B16C4C871E}"/>
              </pc2:cmMkLst>
            </pc226:cmChg>
          </p:ext>
        </pc:extLst>
      </pc:sldChg>
      <pc:sldChg chg="modSp mod delCm modCm">
        <pc:chgData name="Danielle Anthony" userId="79e593a9-c22a-4a71-ade7-cf24dbaa31fe" providerId="ADAL" clId="{01718187-5E6E-47FE-B327-9E6BEF24D509}" dt="2024-10-09T11:40:18.919" v="14" actId="20577"/>
        <pc:sldMkLst>
          <pc:docMk/>
          <pc:sldMk cId="2556274801" sldId="285"/>
        </pc:sldMkLst>
        <pc:spChg chg="mod">
          <ac:chgData name="Danielle Anthony" userId="79e593a9-c22a-4a71-ade7-cf24dbaa31fe" providerId="ADAL" clId="{01718187-5E6E-47FE-B327-9E6BEF24D509}" dt="2024-10-09T11:40:18.919" v="14" actId="20577"/>
          <ac:spMkLst>
            <pc:docMk/>
            <pc:sldMk cId="2556274801" sldId="285"/>
            <ac:spMk id="3" creationId="{4FE93B49-8FEF-57C1-F523-1197685AC1FF}"/>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01718187-5E6E-47FE-B327-9E6BEF24D509}" dt="2024-10-09T11:40:08.511" v="12"/>
              <pc2:cmMkLst xmlns:pc2="http://schemas.microsoft.com/office/powerpoint/2019/9/main/command">
                <pc:docMk/>
                <pc:sldMk cId="2556274801" sldId="285"/>
                <pc2:cmMk id="{81BA7714-E092-4E8C-A008-11DF184749BE}"/>
              </pc2:cmMkLst>
            </pc226:cmChg>
          </p:ext>
        </pc:extLst>
      </pc:sldChg>
    </pc:docChg>
  </pc:docChgLst>
  <pc:docChgLst>
    <pc:chgData name="Danielle Anthony" userId="79e593a9-c22a-4a71-ade7-cf24dbaa31fe" providerId="ADAL" clId="{3B6FBA39-27BE-41D7-B572-925265DD6729}"/>
    <pc:docChg chg="custSel addSld modSld modMainMaster">
      <pc:chgData name="Danielle Anthony" userId="79e593a9-c22a-4a71-ade7-cf24dbaa31fe" providerId="ADAL" clId="{3B6FBA39-27BE-41D7-B572-925265DD6729}" dt="2024-10-08T15:56:55.641" v="175"/>
      <pc:docMkLst>
        <pc:docMk/>
      </pc:docMkLst>
      <pc:sldChg chg="modSp">
        <pc:chgData name="Danielle Anthony" userId="79e593a9-c22a-4a71-ade7-cf24dbaa31fe" providerId="ADAL" clId="{3B6FBA39-27BE-41D7-B572-925265DD6729}" dt="2024-10-08T15:34:42.360" v="99" actId="20577"/>
        <pc:sldMkLst>
          <pc:docMk/>
          <pc:sldMk cId="3939733010" sldId="267"/>
        </pc:sldMkLst>
        <pc:spChg chg="mod">
          <ac:chgData name="Danielle Anthony" userId="79e593a9-c22a-4a71-ade7-cf24dbaa31fe" providerId="ADAL" clId="{3B6FBA39-27BE-41D7-B572-925265DD6729}" dt="2024-10-08T15:34:42.360" v="99" actId="20577"/>
          <ac:spMkLst>
            <pc:docMk/>
            <pc:sldMk cId="3939733010" sldId="267"/>
            <ac:spMk id="3" creationId="{A9B0153B-0526-7094-6BBB-1509EC0EA010}"/>
          </ac:spMkLst>
        </pc:spChg>
      </pc:sldChg>
      <pc:sldChg chg="modSp mod">
        <pc:chgData name="Danielle Anthony" userId="79e593a9-c22a-4a71-ade7-cf24dbaa31fe" providerId="ADAL" clId="{3B6FBA39-27BE-41D7-B572-925265DD6729}" dt="2024-10-08T15:35:03.095" v="137" actId="20577"/>
        <pc:sldMkLst>
          <pc:docMk/>
          <pc:sldMk cId="2636771666" sldId="268"/>
        </pc:sldMkLst>
        <pc:spChg chg="mod">
          <ac:chgData name="Danielle Anthony" userId="79e593a9-c22a-4a71-ade7-cf24dbaa31fe" providerId="ADAL" clId="{3B6FBA39-27BE-41D7-B572-925265DD6729}" dt="2024-10-08T15:35:03.095" v="137" actId="20577"/>
          <ac:spMkLst>
            <pc:docMk/>
            <pc:sldMk cId="2636771666" sldId="268"/>
            <ac:spMk id="4" creationId="{1F571F21-D8D5-C1DE-6D87-EAF40E2AC7F7}"/>
          </ac:spMkLst>
        </pc:spChg>
      </pc:sldChg>
      <pc:sldChg chg="modSp mod">
        <pc:chgData name="Danielle Anthony" userId="79e593a9-c22a-4a71-ade7-cf24dbaa31fe" providerId="ADAL" clId="{3B6FBA39-27BE-41D7-B572-925265DD6729}" dt="2024-10-08T15:35:47.955" v="150" actId="20577"/>
        <pc:sldMkLst>
          <pc:docMk/>
          <pc:sldMk cId="696807524" sldId="270"/>
        </pc:sldMkLst>
        <pc:spChg chg="mod">
          <ac:chgData name="Danielle Anthony" userId="79e593a9-c22a-4a71-ade7-cf24dbaa31fe" providerId="ADAL" clId="{3B6FBA39-27BE-41D7-B572-925265DD6729}" dt="2024-10-08T15:35:47.955" v="150" actId="20577"/>
          <ac:spMkLst>
            <pc:docMk/>
            <pc:sldMk cId="696807524" sldId="270"/>
            <ac:spMk id="3" creationId="{1FE229EF-63F8-362B-9E97-6F729C8B8B46}"/>
          </ac:spMkLst>
        </pc:spChg>
        <pc:picChg chg="mod">
          <ac:chgData name="Danielle Anthony" userId="79e593a9-c22a-4a71-ade7-cf24dbaa31fe" providerId="ADAL" clId="{3B6FBA39-27BE-41D7-B572-925265DD6729}" dt="2024-10-08T15:35:30.571" v="142" actId="1036"/>
          <ac:picMkLst>
            <pc:docMk/>
            <pc:sldMk cId="696807524" sldId="270"/>
            <ac:picMk id="5" creationId="{953077A5-97C8-7B44-0CA5-514B59B05C30}"/>
          </ac:picMkLst>
        </pc:picChg>
      </pc:sldChg>
      <pc:sldChg chg="modSp mod">
        <pc:chgData name="Danielle Anthony" userId="79e593a9-c22a-4a71-ade7-cf24dbaa31fe" providerId="ADAL" clId="{3B6FBA39-27BE-41D7-B572-925265DD6729}" dt="2024-10-08T15:38:31.156" v="168" actId="20577"/>
        <pc:sldMkLst>
          <pc:docMk/>
          <pc:sldMk cId="1718385468" sldId="271"/>
        </pc:sldMkLst>
        <pc:graphicFrameChg chg="modGraphic">
          <ac:chgData name="Danielle Anthony" userId="79e593a9-c22a-4a71-ade7-cf24dbaa31fe" providerId="ADAL" clId="{3B6FBA39-27BE-41D7-B572-925265DD6729}" dt="2024-10-08T15:38:31.156" v="168" actId="20577"/>
          <ac:graphicFrameMkLst>
            <pc:docMk/>
            <pc:sldMk cId="1718385468" sldId="271"/>
            <ac:graphicFrameMk id="3" creationId="{5D6AF394-C57C-545C-3A25-8EB26BFB50B5}"/>
          </ac:graphicFrameMkLst>
        </pc:graphicFrameChg>
      </pc:sldChg>
      <pc:sldChg chg="modSp mod delCm">
        <pc:chgData name="Danielle Anthony" userId="79e593a9-c22a-4a71-ade7-cf24dbaa31fe" providerId="ADAL" clId="{3B6FBA39-27BE-41D7-B572-925265DD6729}" dt="2024-10-08T12:31:09.248" v="53" actId="207"/>
        <pc:sldMkLst>
          <pc:docMk/>
          <pc:sldMk cId="533773308" sldId="272"/>
        </pc:sldMkLst>
        <pc:spChg chg="mod">
          <ac:chgData name="Danielle Anthony" userId="79e593a9-c22a-4a71-ade7-cf24dbaa31fe" providerId="ADAL" clId="{3B6FBA39-27BE-41D7-B572-925265DD6729}" dt="2024-10-08T12:31:09.248" v="53" actId="207"/>
          <ac:spMkLst>
            <pc:docMk/>
            <pc:sldMk cId="533773308" sldId="272"/>
            <ac:spMk id="3" creationId="{BBC0FD71-63BD-EC8B-5F24-989B3605BC8B}"/>
          </ac:spMkLst>
        </pc:spChg>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3B6FBA39-27BE-41D7-B572-925265DD6729}" dt="2024-10-08T12:29:38.653" v="6"/>
              <pc2:cmMkLst xmlns:pc2="http://schemas.microsoft.com/office/powerpoint/2019/9/main/command">
                <pc:docMk/>
                <pc:sldMk cId="533773308" sldId="272"/>
                <pc2:cmMk id="{CD8F5C24-BAA0-E24C-9E91-74FD6C254A50}"/>
              </pc2:cmMkLst>
            </pc226:cmChg>
          </p:ext>
        </pc:extLst>
      </pc:sldChg>
      <pc:sldChg chg="addSp modSp mod modAnim">
        <pc:chgData name="Danielle Anthony" userId="79e593a9-c22a-4a71-ade7-cf24dbaa31fe" providerId="ADAL" clId="{3B6FBA39-27BE-41D7-B572-925265DD6729}" dt="2024-10-08T15:56:55.641" v="175"/>
        <pc:sldMkLst>
          <pc:docMk/>
          <pc:sldMk cId="1043038577" sldId="275"/>
        </pc:sldMkLst>
        <pc:spChg chg="add mod">
          <ac:chgData name="Danielle Anthony" userId="79e593a9-c22a-4a71-ade7-cf24dbaa31fe" providerId="ADAL" clId="{3B6FBA39-27BE-41D7-B572-925265DD6729}" dt="2024-10-08T13:35:27.228" v="59" actId="1076"/>
          <ac:spMkLst>
            <pc:docMk/>
            <pc:sldMk cId="1043038577" sldId="275"/>
            <ac:spMk id="2" creationId="{57A33850-754E-AD83-1BAB-212638D1C838}"/>
          </ac:spMkLst>
        </pc:spChg>
      </pc:sldChg>
      <pc:sldChg chg="addSp delSp modSp mod">
        <pc:chgData name="Danielle Anthony" userId="79e593a9-c22a-4a71-ade7-cf24dbaa31fe" providerId="ADAL" clId="{3B6FBA39-27BE-41D7-B572-925265DD6729}" dt="2024-10-08T15:53:53.261" v="174" actId="20577"/>
        <pc:sldMkLst>
          <pc:docMk/>
          <pc:sldMk cId="1235105676" sldId="284"/>
        </pc:sldMkLst>
        <pc:spChg chg="add mod">
          <ac:chgData name="Danielle Anthony" userId="79e593a9-c22a-4a71-ade7-cf24dbaa31fe" providerId="ADAL" clId="{3B6FBA39-27BE-41D7-B572-925265DD6729}" dt="2024-10-08T15:53:53.261" v="174" actId="20577"/>
          <ac:spMkLst>
            <pc:docMk/>
            <pc:sldMk cId="1235105676" sldId="284"/>
            <ac:spMk id="2" creationId="{523C54BA-9CB5-C27E-DADC-8C1B0FC904E0}"/>
          </ac:spMkLst>
        </pc:spChg>
        <pc:spChg chg="del">
          <ac:chgData name="Danielle Anthony" userId="79e593a9-c22a-4a71-ade7-cf24dbaa31fe" providerId="ADAL" clId="{3B6FBA39-27BE-41D7-B572-925265DD6729}" dt="2024-10-08T15:48:07.338" v="169" actId="478"/>
          <ac:spMkLst>
            <pc:docMk/>
            <pc:sldMk cId="1235105676" sldId="284"/>
            <ac:spMk id="12" creationId="{3DAEC184-955E-6274-C6F2-08F477A1D53E}"/>
          </ac:spMkLst>
        </pc:spChg>
      </pc:sldChg>
      <pc:sldChg chg="addSp delSp modSp new mod">
        <pc:chgData name="Danielle Anthony" userId="79e593a9-c22a-4a71-ade7-cf24dbaa31fe" providerId="ADAL" clId="{3B6FBA39-27BE-41D7-B572-925265DD6729}" dt="2024-10-08T15:22:23.431" v="71" actId="403"/>
        <pc:sldMkLst>
          <pc:docMk/>
          <pc:sldMk cId="2556274801" sldId="285"/>
        </pc:sldMkLst>
        <pc:spChg chg="add del mod">
          <ac:chgData name="Danielle Anthony" userId="79e593a9-c22a-4a71-ade7-cf24dbaa31fe" providerId="ADAL" clId="{3B6FBA39-27BE-41D7-B572-925265DD6729}" dt="2024-10-08T15:07:11.414" v="62" actId="478"/>
          <ac:spMkLst>
            <pc:docMk/>
            <pc:sldMk cId="2556274801" sldId="285"/>
            <ac:spMk id="2" creationId="{7175A30E-795F-7921-BB14-8204BE749BB8}"/>
          </ac:spMkLst>
        </pc:spChg>
        <pc:spChg chg="add mod">
          <ac:chgData name="Danielle Anthony" userId="79e593a9-c22a-4a71-ade7-cf24dbaa31fe" providerId="ADAL" clId="{3B6FBA39-27BE-41D7-B572-925265DD6729}" dt="2024-10-08T15:22:23.431" v="71" actId="403"/>
          <ac:spMkLst>
            <pc:docMk/>
            <pc:sldMk cId="2556274801" sldId="285"/>
            <ac:spMk id="3" creationId="{4FE93B49-8FEF-57C1-F523-1197685AC1FF}"/>
          </ac:spMkLst>
        </pc:spChg>
      </pc:sldChg>
      <pc:sldChg chg="addSp modSp new mod">
        <pc:chgData name="Danielle Anthony" userId="79e593a9-c22a-4a71-ade7-cf24dbaa31fe" providerId="ADAL" clId="{3B6FBA39-27BE-41D7-B572-925265DD6729}" dt="2024-10-08T15:22:31.699" v="75" actId="403"/>
        <pc:sldMkLst>
          <pc:docMk/>
          <pc:sldMk cId="692555446" sldId="286"/>
        </pc:sldMkLst>
        <pc:spChg chg="add mod">
          <ac:chgData name="Danielle Anthony" userId="79e593a9-c22a-4a71-ade7-cf24dbaa31fe" providerId="ADAL" clId="{3B6FBA39-27BE-41D7-B572-925265DD6729}" dt="2024-10-08T15:22:31.699" v="75" actId="403"/>
          <ac:spMkLst>
            <pc:docMk/>
            <pc:sldMk cId="692555446" sldId="286"/>
            <ac:spMk id="2" creationId="{EF14391E-9F1E-6EF9-C433-4F1479F7C249}"/>
          </ac:spMkLst>
        </pc:spChg>
      </pc:sldChg>
      <pc:sldChg chg="addSp modSp new mod">
        <pc:chgData name="Danielle Anthony" userId="79e593a9-c22a-4a71-ade7-cf24dbaa31fe" providerId="ADAL" clId="{3B6FBA39-27BE-41D7-B572-925265DD6729}" dt="2024-10-08T15:22:42.447" v="79" actId="403"/>
        <pc:sldMkLst>
          <pc:docMk/>
          <pc:sldMk cId="1605440958" sldId="287"/>
        </pc:sldMkLst>
        <pc:spChg chg="add mod">
          <ac:chgData name="Danielle Anthony" userId="79e593a9-c22a-4a71-ade7-cf24dbaa31fe" providerId="ADAL" clId="{3B6FBA39-27BE-41D7-B572-925265DD6729}" dt="2024-10-08T15:22:42.447" v="79" actId="403"/>
          <ac:spMkLst>
            <pc:docMk/>
            <pc:sldMk cId="1605440958" sldId="287"/>
            <ac:spMk id="2" creationId="{D4106051-5271-FD74-B98E-82FFDE02031D}"/>
          </ac:spMkLst>
        </pc:spChg>
      </pc:sldChg>
      <pc:sldMasterChg chg="addSp delSp modSp mod">
        <pc:chgData name="Danielle Anthony" userId="79e593a9-c22a-4a71-ade7-cf24dbaa31fe" providerId="ADAL" clId="{3B6FBA39-27BE-41D7-B572-925265DD6729}" dt="2024-10-08T13:25:36.031" v="57"/>
        <pc:sldMasterMkLst>
          <pc:docMk/>
          <pc:sldMasterMk cId="573418837" sldId="2147483660"/>
        </pc:sldMasterMkLst>
        <pc:picChg chg="add del mod">
          <ac:chgData name="Danielle Anthony" userId="79e593a9-c22a-4a71-ade7-cf24dbaa31fe" providerId="ADAL" clId="{3B6FBA39-27BE-41D7-B572-925265DD6729}" dt="2024-10-08T13:25:35.229" v="56" actId="478"/>
          <ac:picMkLst>
            <pc:docMk/>
            <pc:sldMasterMk cId="573418837" sldId="2147483660"/>
            <ac:picMk id="3" creationId="{10C5438A-2276-FDDA-FE0F-ADA4BE6F08A9}"/>
          </ac:picMkLst>
        </pc:picChg>
        <pc:picChg chg="add mod">
          <ac:chgData name="Danielle Anthony" userId="79e593a9-c22a-4a71-ade7-cf24dbaa31fe" providerId="ADAL" clId="{3B6FBA39-27BE-41D7-B572-925265DD6729}" dt="2024-10-08T13:25:36.031" v="57"/>
          <ac:picMkLst>
            <pc:docMk/>
            <pc:sldMasterMk cId="573418837" sldId="2147483660"/>
            <ac:picMk id="4" creationId="{A1382F66-672C-7673-6450-0222716D8B94}"/>
          </ac:picMkLst>
        </pc:picChg>
        <pc:picChg chg="del">
          <ac:chgData name="Danielle Anthony" userId="79e593a9-c22a-4a71-ade7-cf24dbaa31fe" providerId="ADAL" clId="{3B6FBA39-27BE-41D7-B572-925265DD6729}" dt="2024-10-08T12:47:20.117" v="54" actId="478"/>
          <ac:picMkLst>
            <pc:docMk/>
            <pc:sldMasterMk cId="573418837" sldId="2147483660"/>
            <ac:picMk id="8" creationId="{F5B57CC5-E76C-028E-6E16-499CFC956527}"/>
          </ac:picMkLst>
        </pc:picChg>
      </pc:sldMasterChg>
    </pc:docChg>
  </pc:docChgLst>
  <pc:docChgLst>
    <pc:chgData name="Danielle Anthony" userId="79e593a9-c22a-4a71-ade7-cf24dbaa31fe" providerId="ADAL" clId="{BBF64F7D-3BCC-4004-9AD7-A1926947CA1E}"/>
    <pc:docChg chg="addSld delSld modSld sldOrd">
      <pc:chgData name="Danielle Anthony" userId="79e593a9-c22a-4a71-ade7-cf24dbaa31fe" providerId="ADAL" clId="{BBF64F7D-3BCC-4004-9AD7-A1926947CA1E}" dt="2024-10-03T07:56:16.590" v="17" actId="20577"/>
      <pc:docMkLst>
        <pc:docMk/>
      </pc:docMkLst>
      <pc:sldChg chg="addSp modSp mod modAnim">
        <pc:chgData name="Danielle Anthony" userId="79e593a9-c22a-4a71-ade7-cf24dbaa31fe" providerId="ADAL" clId="{BBF64F7D-3BCC-4004-9AD7-A1926947CA1E}" dt="2024-10-03T07:43:30.366" v="4"/>
        <pc:sldMkLst>
          <pc:docMk/>
          <pc:sldMk cId="533773308" sldId="272"/>
        </pc:sldMkLst>
        <pc:spChg chg="mod">
          <ac:chgData name="Danielle Anthony" userId="79e593a9-c22a-4a71-ade7-cf24dbaa31fe" providerId="ADAL" clId="{BBF64F7D-3BCC-4004-9AD7-A1926947CA1E}" dt="2024-10-03T07:43:25.438" v="3" actId="552"/>
          <ac:spMkLst>
            <pc:docMk/>
            <pc:sldMk cId="533773308" sldId="272"/>
            <ac:spMk id="2" creationId="{5F9FB432-9B55-1AC7-3DA7-DF4B57749101}"/>
          </ac:spMkLst>
        </pc:spChg>
        <pc:spChg chg="add mod">
          <ac:chgData name="Danielle Anthony" userId="79e593a9-c22a-4a71-ade7-cf24dbaa31fe" providerId="ADAL" clId="{BBF64F7D-3BCC-4004-9AD7-A1926947CA1E}" dt="2024-10-03T07:43:25.438" v="3" actId="552"/>
          <ac:spMkLst>
            <pc:docMk/>
            <pc:sldMk cId="533773308" sldId="272"/>
            <ac:spMk id="3" creationId="{BBC0FD71-63BD-EC8B-5F24-989B3605BC8B}"/>
          </ac:spMkLst>
        </pc:spChg>
      </pc:sldChg>
      <pc:sldChg chg="new del ord">
        <pc:chgData name="Danielle Anthony" userId="79e593a9-c22a-4a71-ade7-cf24dbaa31fe" providerId="ADAL" clId="{BBF64F7D-3BCC-4004-9AD7-A1926947CA1E}" dt="2024-10-03T07:45:52.275" v="9" actId="47"/>
        <pc:sldMkLst>
          <pc:docMk/>
          <pc:sldMk cId="3580923230" sldId="283"/>
        </pc:sldMkLst>
      </pc:sldChg>
      <pc:sldChg chg="modSp add mod setBg">
        <pc:chgData name="Danielle Anthony" userId="79e593a9-c22a-4a71-ade7-cf24dbaa31fe" providerId="ADAL" clId="{BBF64F7D-3BCC-4004-9AD7-A1926947CA1E}" dt="2024-10-03T07:56:16.590" v="17" actId="20577"/>
        <pc:sldMkLst>
          <pc:docMk/>
          <pc:sldMk cId="1235105676" sldId="284"/>
        </pc:sldMkLst>
        <pc:spChg chg="mod">
          <ac:chgData name="Danielle Anthony" userId="79e593a9-c22a-4a71-ade7-cf24dbaa31fe" providerId="ADAL" clId="{BBF64F7D-3BCC-4004-9AD7-A1926947CA1E}" dt="2024-10-03T07:56:16.590" v="17" actId="20577"/>
          <ac:spMkLst>
            <pc:docMk/>
            <pc:sldMk cId="1235105676" sldId="284"/>
            <ac:spMk id="12" creationId="{3DAEC184-955E-6274-C6F2-08F477A1D53E}"/>
          </ac:spMkLst>
        </pc:spChg>
      </pc:sldChg>
    </pc:docChg>
  </pc:docChgLst>
  <pc:docChgLst>
    <pc:chgData name="Jane Brown" userId="679cb00a-96e1-43e5-b1b7-1f0ad3fe0ec6" providerId="ADAL" clId="{BBE17A4A-BAE9-4B44-9AD9-B24E390B99B3}"/>
    <pc:docChg chg="undo custSel addSld modSld modMainMaster">
      <pc:chgData name="Jane Brown" userId="679cb00a-96e1-43e5-b1b7-1f0ad3fe0ec6" providerId="ADAL" clId="{BBE17A4A-BAE9-4B44-9AD9-B24E390B99B3}" dt="2024-10-03T06:39:06.547" v="150"/>
      <pc:docMkLst>
        <pc:docMk/>
      </pc:docMkLst>
      <pc:sldChg chg="modSp mod">
        <pc:chgData name="Jane Brown" userId="679cb00a-96e1-43e5-b1b7-1f0ad3fe0ec6" providerId="ADAL" clId="{BBE17A4A-BAE9-4B44-9AD9-B24E390B99B3}" dt="2024-10-03T06:33:45.622" v="60" actId="14100"/>
        <pc:sldMkLst>
          <pc:docMk/>
          <pc:sldMk cId="3141485382" sldId="264"/>
        </pc:sldMkLst>
        <pc:spChg chg="mod">
          <ac:chgData name="Jane Brown" userId="679cb00a-96e1-43e5-b1b7-1f0ad3fe0ec6" providerId="ADAL" clId="{BBE17A4A-BAE9-4B44-9AD9-B24E390B99B3}" dt="2024-10-03T06:33:45.622" v="60" actId="14100"/>
          <ac:spMkLst>
            <pc:docMk/>
            <pc:sldMk cId="3141485382" sldId="264"/>
            <ac:spMk id="3" creationId="{EFDE48D2-D223-B79B-C571-8A20889304EC}"/>
          </ac:spMkLst>
        </pc:spChg>
      </pc:sldChg>
      <pc:sldChg chg="modAnim">
        <pc:chgData name="Jane Brown" userId="679cb00a-96e1-43e5-b1b7-1f0ad3fe0ec6" providerId="ADAL" clId="{BBE17A4A-BAE9-4B44-9AD9-B24E390B99B3}" dt="2024-10-03T06:37:04.417" v="92"/>
        <pc:sldMkLst>
          <pc:docMk/>
          <pc:sldMk cId="1502032563" sldId="266"/>
        </pc:sldMkLst>
      </pc:sldChg>
      <pc:sldChg chg="modAnim">
        <pc:chgData name="Jane Brown" userId="679cb00a-96e1-43e5-b1b7-1f0ad3fe0ec6" providerId="ADAL" clId="{BBE17A4A-BAE9-4B44-9AD9-B24E390B99B3}" dt="2024-10-03T06:36:37.557" v="87"/>
        <pc:sldMkLst>
          <pc:docMk/>
          <pc:sldMk cId="3939733010" sldId="267"/>
        </pc:sldMkLst>
      </pc:sldChg>
      <pc:sldChg chg="modSp mod modAnim">
        <pc:chgData name="Jane Brown" userId="679cb00a-96e1-43e5-b1b7-1f0ad3fe0ec6" providerId="ADAL" clId="{BBE17A4A-BAE9-4B44-9AD9-B24E390B99B3}" dt="2024-10-03T06:36:49.933" v="91"/>
        <pc:sldMkLst>
          <pc:docMk/>
          <pc:sldMk cId="4025361649" sldId="269"/>
        </pc:sldMkLst>
        <pc:spChg chg="mod">
          <ac:chgData name="Jane Brown" userId="679cb00a-96e1-43e5-b1b7-1f0ad3fe0ec6" providerId="ADAL" clId="{BBE17A4A-BAE9-4B44-9AD9-B24E390B99B3}" dt="2024-10-03T06:36:44.206" v="89" actId="20577"/>
          <ac:spMkLst>
            <pc:docMk/>
            <pc:sldMk cId="4025361649" sldId="269"/>
            <ac:spMk id="2" creationId="{477031E0-E9F5-EF7B-45D5-8C1FAB2E4321}"/>
          </ac:spMkLst>
        </pc:spChg>
      </pc:sldChg>
      <pc:sldChg chg="modSp mod modAnim">
        <pc:chgData name="Jane Brown" userId="679cb00a-96e1-43e5-b1b7-1f0ad3fe0ec6" providerId="ADAL" clId="{BBE17A4A-BAE9-4B44-9AD9-B24E390B99B3}" dt="2024-10-03T06:37:29.086" v="128"/>
        <pc:sldMkLst>
          <pc:docMk/>
          <pc:sldMk cId="696807524" sldId="270"/>
        </pc:sldMkLst>
        <pc:spChg chg="mod">
          <ac:chgData name="Jane Brown" userId="679cb00a-96e1-43e5-b1b7-1f0ad3fe0ec6" providerId="ADAL" clId="{BBE17A4A-BAE9-4B44-9AD9-B24E390B99B3}" dt="2024-10-03T06:37:14.491" v="98" actId="20577"/>
          <ac:spMkLst>
            <pc:docMk/>
            <pc:sldMk cId="696807524" sldId="270"/>
            <ac:spMk id="2" creationId="{CFA1263D-0DBF-13FA-B984-6F318ACA4077}"/>
          </ac:spMkLst>
        </pc:spChg>
        <pc:grpChg chg="mod">
          <ac:chgData name="Jane Brown" userId="679cb00a-96e1-43e5-b1b7-1f0ad3fe0ec6" providerId="ADAL" clId="{BBE17A4A-BAE9-4B44-9AD9-B24E390B99B3}" dt="2024-10-03T06:37:19.253" v="126" actId="1036"/>
          <ac:grpSpMkLst>
            <pc:docMk/>
            <pc:sldMk cId="696807524" sldId="270"/>
            <ac:grpSpMk id="6" creationId="{6CE970C0-6E11-97BE-01F5-32CD17B9BFC3}"/>
          </ac:grpSpMkLst>
        </pc:grpChg>
      </pc:sldChg>
      <pc:sldChg chg="modAnim">
        <pc:chgData name="Jane Brown" userId="679cb00a-96e1-43e5-b1b7-1f0ad3fe0ec6" providerId="ADAL" clId="{BBE17A4A-BAE9-4B44-9AD9-B24E390B99B3}" dt="2024-10-03T06:37:38.415" v="129"/>
        <pc:sldMkLst>
          <pc:docMk/>
          <pc:sldMk cId="533773308" sldId="272"/>
        </pc:sldMkLst>
      </pc:sldChg>
      <pc:sldChg chg="modSp mod modAnim">
        <pc:chgData name="Jane Brown" userId="679cb00a-96e1-43e5-b1b7-1f0ad3fe0ec6" providerId="ADAL" clId="{BBE17A4A-BAE9-4B44-9AD9-B24E390B99B3}" dt="2024-10-03T06:38:00.297" v="135"/>
        <pc:sldMkLst>
          <pc:docMk/>
          <pc:sldMk cId="1005498618" sldId="273"/>
        </pc:sldMkLst>
        <pc:spChg chg="mod">
          <ac:chgData name="Jane Brown" userId="679cb00a-96e1-43e5-b1b7-1f0ad3fe0ec6" providerId="ADAL" clId="{BBE17A4A-BAE9-4B44-9AD9-B24E390B99B3}" dt="2024-10-03T06:37:51.995" v="133" actId="404"/>
          <ac:spMkLst>
            <pc:docMk/>
            <pc:sldMk cId="1005498618" sldId="273"/>
            <ac:spMk id="3" creationId="{65FE458B-7F15-E871-398C-9020649DC68C}"/>
          </ac:spMkLst>
        </pc:spChg>
      </pc:sldChg>
      <pc:sldChg chg="modAnim">
        <pc:chgData name="Jane Brown" userId="679cb00a-96e1-43e5-b1b7-1f0ad3fe0ec6" providerId="ADAL" clId="{BBE17A4A-BAE9-4B44-9AD9-B24E390B99B3}" dt="2024-10-03T06:38:09.789" v="137"/>
        <pc:sldMkLst>
          <pc:docMk/>
          <pc:sldMk cId="1043038577" sldId="275"/>
        </pc:sldMkLst>
      </pc:sldChg>
      <pc:sldChg chg="modAnim">
        <pc:chgData name="Jane Brown" userId="679cb00a-96e1-43e5-b1b7-1f0ad3fe0ec6" providerId="ADAL" clId="{BBE17A4A-BAE9-4B44-9AD9-B24E390B99B3}" dt="2024-10-03T06:38:33.024" v="144"/>
        <pc:sldMkLst>
          <pc:docMk/>
          <pc:sldMk cId="1376344512" sldId="277"/>
        </pc:sldMkLst>
      </pc:sldChg>
      <pc:sldChg chg="modSp mod">
        <pc:chgData name="Jane Brown" userId="679cb00a-96e1-43e5-b1b7-1f0ad3fe0ec6" providerId="ADAL" clId="{BBE17A4A-BAE9-4B44-9AD9-B24E390B99B3}" dt="2024-10-03T05:31:55.786" v="36" actId="20577"/>
        <pc:sldMkLst>
          <pc:docMk/>
          <pc:sldMk cId="591007423" sldId="278"/>
        </pc:sldMkLst>
        <pc:spChg chg="mod">
          <ac:chgData name="Jane Brown" userId="679cb00a-96e1-43e5-b1b7-1f0ad3fe0ec6" providerId="ADAL" clId="{BBE17A4A-BAE9-4B44-9AD9-B24E390B99B3}" dt="2024-10-03T05:31:55.786" v="36" actId="20577"/>
          <ac:spMkLst>
            <pc:docMk/>
            <pc:sldMk cId="591007423" sldId="278"/>
            <ac:spMk id="5" creationId="{7B853724-040B-4358-F057-45E6AA73A28C}"/>
          </ac:spMkLst>
        </pc:spChg>
      </pc:sldChg>
      <pc:sldChg chg="modAnim">
        <pc:chgData name="Jane Brown" userId="679cb00a-96e1-43e5-b1b7-1f0ad3fe0ec6" providerId="ADAL" clId="{BBE17A4A-BAE9-4B44-9AD9-B24E390B99B3}" dt="2024-10-03T06:39:06.547" v="150"/>
        <pc:sldMkLst>
          <pc:docMk/>
          <pc:sldMk cId="756087809" sldId="279"/>
        </pc:sldMkLst>
      </pc:sldChg>
      <pc:sldChg chg="addSp delSp add mod modClrScheme chgLayout">
        <pc:chgData name="Jane Brown" userId="679cb00a-96e1-43e5-b1b7-1f0ad3fe0ec6" providerId="ADAL" clId="{BBE17A4A-BAE9-4B44-9AD9-B24E390B99B3}" dt="2024-10-03T06:36:23.769" v="85" actId="700"/>
        <pc:sldMkLst>
          <pc:docMk/>
          <pc:sldMk cId="3301858138" sldId="282"/>
        </pc:sldMkLst>
        <pc:picChg chg="del">
          <ac:chgData name="Jane Brown" userId="679cb00a-96e1-43e5-b1b7-1f0ad3fe0ec6" providerId="ADAL" clId="{BBE17A4A-BAE9-4B44-9AD9-B24E390B99B3}" dt="2024-10-03T06:34:01.069" v="62" actId="478"/>
          <ac:picMkLst>
            <pc:docMk/>
            <pc:sldMk cId="3301858138" sldId="282"/>
            <ac:picMk id="2" creationId="{9F97FECD-24EE-ACA7-F66C-B552025041EF}"/>
          </ac:picMkLst>
        </pc:picChg>
        <pc:picChg chg="del">
          <ac:chgData name="Jane Brown" userId="679cb00a-96e1-43e5-b1b7-1f0ad3fe0ec6" providerId="ADAL" clId="{BBE17A4A-BAE9-4B44-9AD9-B24E390B99B3}" dt="2024-10-03T06:34:01.069" v="62" actId="478"/>
          <ac:picMkLst>
            <pc:docMk/>
            <pc:sldMk cId="3301858138" sldId="282"/>
            <ac:picMk id="6" creationId="{4375CEF8-8765-3538-76DF-205AB4F47ACA}"/>
          </ac:picMkLst>
        </pc:picChg>
        <pc:picChg chg="add del">
          <ac:chgData name="Jane Brown" userId="679cb00a-96e1-43e5-b1b7-1f0ad3fe0ec6" providerId="ADAL" clId="{BBE17A4A-BAE9-4B44-9AD9-B24E390B99B3}" dt="2024-10-03T06:34:17.820" v="65" actId="478"/>
          <ac:picMkLst>
            <pc:docMk/>
            <pc:sldMk cId="3301858138" sldId="282"/>
            <ac:picMk id="8" creationId="{D44C738A-A37D-703A-AE4F-FAB7673E4456}"/>
          </ac:picMkLst>
        </pc:picChg>
        <pc:picChg chg="del">
          <ac:chgData name="Jane Brown" userId="679cb00a-96e1-43e5-b1b7-1f0ad3fe0ec6" providerId="ADAL" clId="{BBE17A4A-BAE9-4B44-9AD9-B24E390B99B3}" dt="2024-10-03T06:34:01.069" v="62" actId="478"/>
          <ac:picMkLst>
            <pc:docMk/>
            <pc:sldMk cId="3301858138" sldId="282"/>
            <ac:picMk id="12" creationId="{E9A49EE0-FF6F-FBD6-FB67-67C6997D94A2}"/>
          </ac:picMkLst>
        </pc:picChg>
      </pc:sldChg>
      <pc:sldMasterChg chg="modSp mod">
        <pc:chgData name="Jane Brown" userId="679cb00a-96e1-43e5-b1b7-1f0ad3fe0ec6" providerId="ADAL" clId="{BBE17A4A-BAE9-4B44-9AD9-B24E390B99B3}" dt="2024-10-03T06:35:02.248" v="66" actId="1076"/>
        <pc:sldMasterMkLst>
          <pc:docMk/>
          <pc:sldMasterMk cId="573418837" sldId="2147483660"/>
        </pc:sldMasterMkLst>
        <pc:spChg chg="mod">
          <ac:chgData name="Jane Brown" userId="679cb00a-96e1-43e5-b1b7-1f0ad3fe0ec6" providerId="ADAL" clId="{BBE17A4A-BAE9-4B44-9AD9-B24E390B99B3}" dt="2024-10-03T06:35:02.248" v="66" actId="1076"/>
          <ac:spMkLst>
            <pc:docMk/>
            <pc:sldMasterMk cId="573418837" sldId="2147483660"/>
            <ac:spMk id="5" creationId="{3B22C039-BB72-5CC8-F1A6-2114FEE6EEC9}"/>
          </ac:spMkLst>
        </pc:spChg>
        <pc:spChg chg="mod">
          <ac:chgData name="Jane Brown" userId="679cb00a-96e1-43e5-b1b7-1f0ad3fe0ec6" providerId="ADAL" clId="{BBE17A4A-BAE9-4B44-9AD9-B24E390B99B3}" dt="2024-10-03T06:35:02.248" v="66" actId="1076"/>
          <ac:spMkLst>
            <pc:docMk/>
            <pc:sldMasterMk cId="573418837" sldId="2147483660"/>
            <ac:spMk id="6" creationId="{A638E3D5-42C8-A94D-761D-0A0A7FB6F24C}"/>
          </ac:spMkLst>
        </pc:spChg>
        <pc:spChg chg="mod">
          <ac:chgData name="Jane Brown" userId="679cb00a-96e1-43e5-b1b7-1f0ad3fe0ec6" providerId="ADAL" clId="{BBE17A4A-BAE9-4B44-9AD9-B24E390B99B3}" dt="2024-10-03T06:35:02.248" v="66" actId="1076"/>
          <ac:spMkLst>
            <pc:docMk/>
            <pc:sldMasterMk cId="573418837" sldId="2147483660"/>
            <ac:spMk id="11" creationId="{4C5F94A2-8C1E-C422-1E72-5524C94951D1}"/>
          </ac:spMkLst>
        </pc:spChg>
        <pc:spChg chg="mod">
          <ac:chgData name="Jane Brown" userId="679cb00a-96e1-43e5-b1b7-1f0ad3fe0ec6" providerId="ADAL" clId="{BBE17A4A-BAE9-4B44-9AD9-B24E390B99B3}" dt="2024-10-03T06:35:02.248" v="66" actId="1076"/>
          <ac:spMkLst>
            <pc:docMk/>
            <pc:sldMasterMk cId="573418837" sldId="2147483660"/>
            <ac:spMk id="12" creationId="{4EC7F54E-4992-AC3B-B802-9C916AF8060C}"/>
          </ac:spMkLst>
        </pc:spChg>
      </pc:sldMasterChg>
      <pc:sldMasterChg chg="addSp delSp modSp mod">
        <pc:chgData name="Jane Brown" userId="679cb00a-96e1-43e5-b1b7-1f0ad3fe0ec6" providerId="ADAL" clId="{BBE17A4A-BAE9-4B44-9AD9-B24E390B99B3}" dt="2024-10-03T06:36:17.469" v="84" actId="478"/>
        <pc:sldMasterMkLst>
          <pc:docMk/>
          <pc:sldMasterMk cId="872216831" sldId="2147483678"/>
        </pc:sldMasterMkLst>
        <pc:spChg chg="add mod ord">
          <ac:chgData name="Jane Brown" userId="679cb00a-96e1-43e5-b1b7-1f0ad3fe0ec6" providerId="ADAL" clId="{BBE17A4A-BAE9-4B44-9AD9-B24E390B99B3}" dt="2024-10-03T06:36:05.605" v="83" actId="167"/>
          <ac:spMkLst>
            <pc:docMk/>
            <pc:sldMasterMk cId="872216831" sldId="2147483678"/>
            <ac:spMk id="2" creationId="{83683411-28DC-5E61-1450-38A79F91E330}"/>
          </ac:spMkLst>
        </pc:spChg>
        <pc:spChg chg="del">
          <ac:chgData name="Jane Brown" userId="679cb00a-96e1-43e5-b1b7-1f0ad3fe0ec6" providerId="ADAL" clId="{BBE17A4A-BAE9-4B44-9AD9-B24E390B99B3}" dt="2024-10-03T06:36:17.469" v="84" actId="478"/>
          <ac:spMkLst>
            <pc:docMk/>
            <pc:sldMasterMk cId="872216831" sldId="2147483678"/>
            <ac:spMk id="4" creationId="{1866BFF3-7638-ABAA-8539-19C17111879F}"/>
          </ac:spMkLst>
        </pc:spChg>
        <pc:spChg chg="del">
          <ac:chgData name="Jane Brown" userId="679cb00a-96e1-43e5-b1b7-1f0ad3fe0ec6" providerId="ADAL" clId="{BBE17A4A-BAE9-4B44-9AD9-B24E390B99B3}" dt="2024-10-03T06:36:17.469" v="84" actId="478"/>
          <ac:spMkLst>
            <pc:docMk/>
            <pc:sldMasterMk cId="872216831" sldId="2147483678"/>
            <ac:spMk id="5" creationId="{477E16F7-FD43-8FC4-6C04-13640639CB0C}"/>
          </ac:spMkLst>
        </pc:spChg>
        <pc:spChg chg="del">
          <ac:chgData name="Jane Brown" userId="679cb00a-96e1-43e5-b1b7-1f0ad3fe0ec6" providerId="ADAL" clId="{BBE17A4A-BAE9-4B44-9AD9-B24E390B99B3}" dt="2024-10-03T06:36:17.469" v="84" actId="478"/>
          <ac:spMkLst>
            <pc:docMk/>
            <pc:sldMasterMk cId="872216831" sldId="2147483678"/>
            <ac:spMk id="6" creationId="{7175B6D8-40DC-3329-996A-1E606EC26036}"/>
          </ac:spMkLst>
        </pc:spChg>
        <pc:spChg chg="del">
          <ac:chgData name="Jane Brown" userId="679cb00a-96e1-43e5-b1b7-1f0ad3fe0ec6" providerId="ADAL" clId="{BBE17A4A-BAE9-4B44-9AD9-B24E390B99B3}" dt="2024-10-03T06:36:17.469" v="84" actId="478"/>
          <ac:spMkLst>
            <pc:docMk/>
            <pc:sldMasterMk cId="872216831" sldId="2147483678"/>
            <ac:spMk id="7" creationId="{CC97A0EE-706E-E51E-4B2B-F5C47383F205}"/>
          </ac:spMkLst>
        </pc:spChg>
        <pc:spChg chg="del">
          <ac:chgData name="Jane Brown" userId="679cb00a-96e1-43e5-b1b7-1f0ad3fe0ec6" providerId="ADAL" clId="{BBE17A4A-BAE9-4B44-9AD9-B24E390B99B3}" dt="2024-10-03T06:36:17.469" v="84" actId="478"/>
          <ac:spMkLst>
            <pc:docMk/>
            <pc:sldMasterMk cId="872216831" sldId="2147483678"/>
            <ac:spMk id="10" creationId="{0760DA94-7488-26B7-46FC-ACDDB1BA54B5}"/>
          </ac:spMkLst>
        </pc:spChg>
        <pc:spChg chg="del">
          <ac:chgData name="Jane Brown" userId="679cb00a-96e1-43e5-b1b7-1f0ad3fe0ec6" providerId="ADAL" clId="{BBE17A4A-BAE9-4B44-9AD9-B24E390B99B3}" dt="2024-10-03T06:36:17.469" v="84" actId="478"/>
          <ac:spMkLst>
            <pc:docMk/>
            <pc:sldMasterMk cId="872216831" sldId="2147483678"/>
            <ac:spMk id="11" creationId="{D49718AF-2132-C799-4DC2-80B1B2A95038}"/>
          </ac:spMkLst>
        </pc:spChg>
        <pc:spChg chg="del">
          <ac:chgData name="Jane Brown" userId="679cb00a-96e1-43e5-b1b7-1f0ad3fe0ec6" providerId="ADAL" clId="{BBE17A4A-BAE9-4B44-9AD9-B24E390B99B3}" dt="2024-10-03T06:36:17.469" v="84" actId="478"/>
          <ac:spMkLst>
            <pc:docMk/>
            <pc:sldMasterMk cId="872216831" sldId="2147483678"/>
            <ac:spMk id="12" creationId="{24E9A85D-DA92-4F33-ECF2-CC12B6554764}"/>
          </ac:spMkLst>
        </pc:spChg>
        <pc:spChg chg="add mod ord">
          <ac:chgData name="Jane Brown" userId="679cb00a-96e1-43e5-b1b7-1f0ad3fe0ec6" providerId="ADAL" clId="{BBE17A4A-BAE9-4B44-9AD9-B24E390B99B3}" dt="2024-10-03T06:36:05.605" v="83" actId="167"/>
          <ac:spMkLst>
            <pc:docMk/>
            <pc:sldMasterMk cId="872216831" sldId="2147483678"/>
            <ac:spMk id="13" creationId="{A5A24120-9478-99CF-6F9F-3790A10476FF}"/>
          </ac:spMkLst>
        </pc:spChg>
        <pc:spChg chg="add mod ord">
          <ac:chgData name="Jane Brown" userId="679cb00a-96e1-43e5-b1b7-1f0ad3fe0ec6" providerId="ADAL" clId="{BBE17A4A-BAE9-4B44-9AD9-B24E390B99B3}" dt="2024-10-03T06:36:05.605" v="83" actId="167"/>
          <ac:spMkLst>
            <pc:docMk/>
            <pc:sldMasterMk cId="872216831" sldId="2147483678"/>
            <ac:spMk id="14" creationId="{FEE8DCFD-B426-C4F3-4A88-B0845E578F77}"/>
          </ac:spMkLst>
        </pc:spChg>
        <pc:spChg chg="add mod ord">
          <ac:chgData name="Jane Brown" userId="679cb00a-96e1-43e5-b1b7-1f0ad3fe0ec6" providerId="ADAL" clId="{BBE17A4A-BAE9-4B44-9AD9-B24E390B99B3}" dt="2024-10-03T06:36:05.605" v="83" actId="167"/>
          <ac:spMkLst>
            <pc:docMk/>
            <pc:sldMasterMk cId="872216831" sldId="2147483678"/>
            <ac:spMk id="15" creationId="{E3E28ECD-9A95-03FE-EFF4-8735AEAC5066}"/>
          </ac:spMkLst>
        </pc:spChg>
        <pc:spChg chg="add mod ord">
          <ac:chgData name="Jane Brown" userId="679cb00a-96e1-43e5-b1b7-1f0ad3fe0ec6" providerId="ADAL" clId="{BBE17A4A-BAE9-4B44-9AD9-B24E390B99B3}" dt="2024-10-03T06:36:05.605" v="83" actId="167"/>
          <ac:spMkLst>
            <pc:docMk/>
            <pc:sldMasterMk cId="872216831" sldId="2147483678"/>
            <ac:spMk id="16" creationId="{9C5C51A1-A70A-3606-1FEE-49A2C0CBD7A7}"/>
          </ac:spMkLst>
        </pc:spChg>
        <pc:spChg chg="add mod ord">
          <ac:chgData name="Jane Brown" userId="679cb00a-96e1-43e5-b1b7-1f0ad3fe0ec6" providerId="ADAL" clId="{BBE17A4A-BAE9-4B44-9AD9-B24E390B99B3}" dt="2024-10-03T06:36:05.605" v="83" actId="167"/>
          <ac:spMkLst>
            <pc:docMk/>
            <pc:sldMasterMk cId="872216831" sldId="2147483678"/>
            <ac:spMk id="17" creationId="{09493C6B-AB2E-843D-6295-F8635ED39104}"/>
          </ac:spMkLst>
        </pc:spChg>
        <pc:spChg chg="add mod ord">
          <ac:chgData name="Jane Brown" userId="679cb00a-96e1-43e5-b1b7-1f0ad3fe0ec6" providerId="ADAL" clId="{BBE17A4A-BAE9-4B44-9AD9-B24E390B99B3}" dt="2024-10-03T06:36:05.605" v="83" actId="167"/>
          <ac:spMkLst>
            <pc:docMk/>
            <pc:sldMasterMk cId="872216831" sldId="2147483678"/>
            <ac:spMk id="18" creationId="{8561992C-4F07-EBF7-AA4A-B9D4D8738B0F}"/>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3980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212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5FCF-03AD-C2B5-8E10-B084D01B0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A4AE86-87D7-D2DB-4AFE-F5EACE89A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F5E460-8EE2-685D-FD03-7FBAD37F4344}"/>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A6108DF3-6B24-0B2C-09C8-6F743F9E3A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CBD45A-91EF-ED0E-6E5D-21DA960EC62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788795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0016-0E78-E7D2-5598-A7161295F5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66B646-FADF-D1CF-BA8F-4402F6823D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4419D2-3EF9-7C12-DFB3-6810363D86CE}"/>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99DFF875-3904-E68A-06A4-FE546DB69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3DB148-A2AC-D3C8-99DC-B0FCAD16F8D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768712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361A-D8A4-B687-329B-85D534979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911CAD-EFFA-1B5D-AFEA-353B23EC33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DE8C5F-EAE5-D938-FA5C-BA15BD8584EB}"/>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089A952D-74DD-AAC8-7759-27C0F17EF8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29E44-3154-376F-E65F-F70D48209BA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4206066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70D5-3281-0E51-AFF8-A0674F38BB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511DB1-70D0-FF6E-7210-5CEFF358C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00FB8C-3F56-56A2-F768-26E2695BD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843B82-DAD9-0A6C-2479-8AFC91E74037}"/>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F6FD0B86-B4F0-DCDD-C2D7-A750DA3F86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6E468-3013-EC9D-894D-9F9D5FBEE34A}"/>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65565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0BE4-5C2D-F2BC-4D24-0572370AC0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8CA8BA-DFEF-EB31-DD01-CA129BF2B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B6A3F-0350-6448-7109-A9876A33BF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60BE06-499C-C454-3793-54304AFD8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03D26-5AAF-AB52-0A15-0F0F34EB39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81C155-E1A1-0B62-4153-9031D8D63845}"/>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8" name="Footer Placeholder 7">
            <a:extLst>
              <a:ext uri="{FF2B5EF4-FFF2-40B4-BE49-F238E27FC236}">
                <a16:creationId xmlns:a16="http://schemas.microsoft.com/office/drawing/2014/main" id="{FF4AFB15-1F3B-39C6-C77C-2E0146BADF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C94E4A-8FF8-0562-CBE0-8B8D64A78FD8}"/>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4161068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DA50-65B3-4BA4-B1A7-A9EE7AE1B7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3DC0BB-7947-8D2C-63AD-BF52A8EF5687}"/>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4" name="Footer Placeholder 3">
            <a:extLst>
              <a:ext uri="{FF2B5EF4-FFF2-40B4-BE49-F238E27FC236}">
                <a16:creationId xmlns:a16="http://schemas.microsoft.com/office/drawing/2014/main" id="{72AA8504-9C01-3021-9CA5-994FDE8F08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5A529B-8E05-E8E6-BC17-8B286680C11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2297443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784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BEDD-621B-A7EC-EAA4-5F874E0A4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A0E72C-0AAB-68E9-3381-69405D2B3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D7FE18-C4FB-0ABC-6F92-1A7279592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11764-D436-1DDC-C9F0-D497A7939C2C}"/>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B55DCC1D-2F8A-AB81-0D55-6754D609BD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336A2-38BD-520B-DCE7-42A555992B30}"/>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55121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FED4-BF57-50F0-493E-8B47A6CE6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4FC5B6-4990-2079-A04F-3BFD8F701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3814EA-B735-2037-13A8-2D8270EC5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A4B7A-B9DB-BD07-EE61-72CB06D61D8B}"/>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1989E0E2-B8C8-664E-33F1-211D9DFB9B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C45BE8-CBCA-9AAC-0874-48FC6FF4CCA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31705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109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FC57-AA23-3036-1685-F19CABFCD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1BD80E-5340-BDEB-33C9-9FFC4A6A73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B13D69-7B93-61B8-AB3B-FE8E506EDFCC}"/>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BBB5E300-D94E-83CC-94AB-1ADD7F83E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C30A1-D067-37DE-911D-3759EEB8914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005334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2DA66-9493-261C-6F9D-86BA702202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6295C5-3B42-2080-5829-9D6E8B073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548200-36B0-8899-4953-E0E99D7AF639}"/>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712EB77A-F2EF-7ABA-C4CB-F8E4EB5BF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34D764-18E1-127F-A30A-57411FB95381}"/>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234822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754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7384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00876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571364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69571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287795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63855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6ED"/>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3683411-28DC-5E61-1450-38A79F91E330}"/>
              </a:ext>
            </a:extLst>
          </p:cNvPr>
          <p:cNvSpPr/>
          <p:nvPr userDrawn="1"/>
        </p:nvSpPr>
        <p:spPr>
          <a:xfrm>
            <a:off x="527948" y="-81219"/>
            <a:ext cx="2340068" cy="2340068"/>
          </a:xfrm>
          <a:prstGeom prst="ellipse">
            <a:avLst/>
          </a:prstGeom>
          <a:solidFill>
            <a:srgbClr val="B9DBF4"/>
          </a:solidFill>
          <a:ln>
            <a:noFill/>
          </a:ln>
          <a:effectLst>
            <a:innerShdw blurRad="1270000">
              <a:srgbClr val="50B8E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5A24120-9478-99CF-6F9F-3790A10476FF}"/>
              </a:ext>
            </a:extLst>
          </p:cNvPr>
          <p:cNvSpPr/>
          <p:nvPr userDrawn="1"/>
        </p:nvSpPr>
        <p:spPr>
          <a:xfrm>
            <a:off x="4982725" y="4994692"/>
            <a:ext cx="1597946" cy="1597946"/>
          </a:xfrm>
          <a:prstGeom prst="ellipse">
            <a:avLst/>
          </a:prstGeom>
          <a:solidFill>
            <a:srgbClr val="50B8E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FEE8DCFD-B426-C4F3-4A88-B0845E578F77}"/>
              </a:ext>
            </a:extLst>
          </p:cNvPr>
          <p:cNvSpPr/>
          <p:nvPr userDrawn="1"/>
        </p:nvSpPr>
        <p:spPr>
          <a:xfrm>
            <a:off x="3786797" y="20325"/>
            <a:ext cx="4569226" cy="4569226"/>
          </a:xfrm>
          <a:prstGeom prst="ellipse">
            <a:avLst/>
          </a:prstGeom>
          <a:solidFill>
            <a:srgbClr val="50B8E7"/>
          </a:solidFill>
          <a:ln>
            <a:noFill/>
          </a:ln>
          <a:effectLst>
            <a:innerShdw blurRad="1270000" dist="50800" dir="2700000">
              <a:srgbClr val="B9DBF4"/>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3E28ECD-9A95-03FE-EFF4-8735AEAC5066}"/>
              </a:ext>
            </a:extLst>
          </p:cNvPr>
          <p:cNvSpPr/>
          <p:nvPr userDrawn="1"/>
        </p:nvSpPr>
        <p:spPr>
          <a:xfrm>
            <a:off x="9642614" y="1733133"/>
            <a:ext cx="1019313" cy="1019313"/>
          </a:xfrm>
          <a:prstGeom prst="ellipse">
            <a:avLst/>
          </a:prstGeom>
          <a:solidFill>
            <a:srgbClr val="50B8E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C5C51A1-A70A-3606-1FEE-49A2C0CBD7A7}"/>
              </a:ext>
            </a:extLst>
          </p:cNvPr>
          <p:cNvSpPr/>
          <p:nvPr userDrawn="1"/>
        </p:nvSpPr>
        <p:spPr>
          <a:xfrm>
            <a:off x="10694923" y="349805"/>
            <a:ext cx="1336528" cy="1336528"/>
          </a:xfrm>
          <a:prstGeom prst="ellipse">
            <a:avLst/>
          </a:prstGeom>
          <a:solidFill>
            <a:srgbClr val="B9DBF4"/>
          </a:solidFill>
          <a:ln>
            <a:noFill/>
          </a:ln>
          <a:effectLst>
            <a:innerShdw blurRad="1270000">
              <a:srgbClr val="50B8E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9493C6B-AB2E-843D-6295-F8635ED39104}"/>
              </a:ext>
            </a:extLst>
          </p:cNvPr>
          <p:cNvSpPr/>
          <p:nvPr userDrawn="1"/>
        </p:nvSpPr>
        <p:spPr>
          <a:xfrm>
            <a:off x="7905001" y="4008688"/>
            <a:ext cx="4569226" cy="4569226"/>
          </a:xfrm>
          <a:prstGeom prst="ellipse">
            <a:avLst/>
          </a:prstGeom>
          <a:solidFill>
            <a:srgbClr val="50B8E7"/>
          </a:solidFill>
          <a:ln>
            <a:noFill/>
          </a:ln>
          <a:effectLst>
            <a:innerShdw blurRad="1270000" dist="50800" dir="2700000">
              <a:srgbClr val="B9DBF4"/>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561992C-4F07-EBF7-AA4A-B9D4D8738B0F}"/>
              </a:ext>
            </a:extLst>
          </p:cNvPr>
          <p:cNvSpPr/>
          <p:nvPr userDrawn="1"/>
        </p:nvSpPr>
        <p:spPr>
          <a:xfrm>
            <a:off x="43763" y="4691585"/>
            <a:ext cx="5000868" cy="5000868"/>
          </a:xfrm>
          <a:prstGeom prst="ellipse">
            <a:avLst/>
          </a:prstGeom>
          <a:solidFill>
            <a:srgbClr val="50B8E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7"/>
          <a:srcRect r="-533"/>
          <a:stretch/>
        </p:blipFill>
        <p:spPr>
          <a:xfrm>
            <a:off x="8199529" y="5878839"/>
            <a:ext cx="3831922" cy="947194"/>
          </a:xfrm>
          <a:prstGeom prst="rect">
            <a:avLst/>
          </a:prstGeom>
        </p:spPr>
      </p:pic>
      <p:pic>
        <p:nvPicPr>
          <p:cNvPr id="3" name="Picture 2">
            <a:extLst>
              <a:ext uri="{FF2B5EF4-FFF2-40B4-BE49-F238E27FC236}">
                <a16:creationId xmlns:a16="http://schemas.microsoft.com/office/drawing/2014/main" id="{1C04976D-1DFD-EDA7-37E9-C81D26A171A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916406" y="665828"/>
            <a:ext cx="3966783" cy="3101154"/>
          </a:xfrm>
          <a:prstGeom prst="rect">
            <a:avLst/>
          </a:prstGeom>
        </p:spPr>
      </p:pic>
      <p:pic>
        <p:nvPicPr>
          <p:cNvPr id="8" name="Picture 7">
            <a:extLst>
              <a:ext uri="{FF2B5EF4-FFF2-40B4-BE49-F238E27FC236}">
                <a16:creationId xmlns:a16="http://schemas.microsoft.com/office/drawing/2014/main" id="{F5B57CC5-E76C-028E-6E16-499CFC95652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685280" y="1945464"/>
            <a:ext cx="5897915" cy="50523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722168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B22C039-BB72-5CC8-F1A6-2114FEE6EEC9}"/>
              </a:ext>
            </a:extLst>
          </p:cNvPr>
          <p:cNvSpPr/>
          <p:nvPr userDrawn="1"/>
        </p:nvSpPr>
        <p:spPr>
          <a:xfrm>
            <a:off x="8220192" y="107595"/>
            <a:ext cx="2340068" cy="2340068"/>
          </a:xfrm>
          <a:prstGeom prst="ellipse">
            <a:avLst/>
          </a:prstGeom>
          <a:solidFill>
            <a:srgbClr val="B9DBF4"/>
          </a:solidFill>
          <a:ln>
            <a:noFill/>
          </a:ln>
          <a:effectLst>
            <a:innerShdw blurRad="1270000">
              <a:srgbClr val="50B8E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638E3D5-42C8-A94D-761D-0A0A7FB6F24C}"/>
              </a:ext>
            </a:extLst>
          </p:cNvPr>
          <p:cNvSpPr/>
          <p:nvPr userDrawn="1"/>
        </p:nvSpPr>
        <p:spPr>
          <a:xfrm>
            <a:off x="8335618" y="2833536"/>
            <a:ext cx="1597946" cy="1597946"/>
          </a:xfrm>
          <a:prstGeom prst="ellipse">
            <a:avLst/>
          </a:prstGeom>
          <a:solidFill>
            <a:srgbClr val="50B8E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0FE14E1-3E0A-837E-3DE1-179CB26FBB6C}"/>
              </a:ext>
            </a:extLst>
          </p:cNvPr>
          <p:cNvSpPr/>
          <p:nvPr userDrawn="1"/>
        </p:nvSpPr>
        <p:spPr>
          <a:xfrm>
            <a:off x="9017744" y="4627340"/>
            <a:ext cx="2194086" cy="2194086"/>
          </a:xfrm>
          <a:prstGeom prst="ellipse">
            <a:avLst/>
          </a:prstGeom>
          <a:solidFill>
            <a:srgbClr val="50B8E7"/>
          </a:solidFill>
          <a:ln>
            <a:noFill/>
          </a:ln>
          <a:effectLst>
            <a:innerShdw blurRad="1270000" dist="50800" dir="2700000">
              <a:srgbClr val="B9DBF4"/>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C5F94A2-8C1E-C422-1E72-5524C94951D1}"/>
              </a:ext>
            </a:extLst>
          </p:cNvPr>
          <p:cNvSpPr/>
          <p:nvPr userDrawn="1"/>
        </p:nvSpPr>
        <p:spPr>
          <a:xfrm>
            <a:off x="10885695" y="628296"/>
            <a:ext cx="1019313" cy="1019313"/>
          </a:xfrm>
          <a:prstGeom prst="ellipse">
            <a:avLst/>
          </a:prstGeom>
          <a:solidFill>
            <a:srgbClr val="50B8E7"/>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7"/>
          <a:srcRect r="-533"/>
          <a:stretch/>
        </p:blipFill>
        <p:spPr>
          <a:xfrm>
            <a:off x="115046" y="5910806"/>
            <a:ext cx="3831922" cy="947194"/>
          </a:xfrm>
          <a:prstGeom prst="rect">
            <a:avLst/>
          </a:prstGeom>
        </p:spPr>
      </p:pic>
      <p:sp>
        <p:nvSpPr>
          <p:cNvPr id="12" name="Oval 11">
            <a:extLst>
              <a:ext uri="{FF2B5EF4-FFF2-40B4-BE49-F238E27FC236}">
                <a16:creationId xmlns:a16="http://schemas.microsoft.com/office/drawing/2014/main" id="{4EC7F54E-4992-AC3B-B802-9C916AF8060C}"/>
              </a:ext>
            </a:extLst>
          </p:cNvPr>
          <p:cNvSpPr/>
          <p:nvPr userDrawn="1"/>
        </p:nvSpPr>
        <p:spPr>
          <a:xfrm>
            <a:off x="10873411" y="2828075"/>
            <a:ext cx="1336528" cy="1336528"/>
          </a:xfrm>
          <a:prstGeom prst="ellipse">
            <a:avLst/>
          </a:prstGeom>
          <a:solidFill>
            <a:srgbClr val="B9DBF4"/>
          </a:solidFill>
          <a:ln>
            <a:noFill/>
          </a:ln>
          <a:effectLst>
            <a:innerShdw blurRad="1270000">
              <a:srgbClr val="50B8E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1382F66-672C-7673-6450-0222716D8B9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9756564" y="4576209"/>
            <a:ext cx="2694898" cy="23085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3418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752D47-0D08-2F69-E527-2369A60C7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13FAAC-FF24-3B46-776E-D8BFA2750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A95CC8-B399-295C-F5AD-8D15F8F4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135A9317-DAAB-8F41-5C22-8E48855A0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B0B96A-93CA-A152-3AE6-1578A079E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6226F-BC00-4BBF-AEE6-10BC3901BAD5}" type="slidenum">
              <a:rPr lang="en-GB" smtClean="0"/>
              <a:t>‹#›</a:t>
            </a:fld>
            <a:endParaRPr lang="en-GB"/>
          </a:p>
        </p:txBody>
      </p:sp>
    </p:spTree>
    <p:extLst>
      <p:ext uri="{BB962C8B-B14F-4D97-AF65-F5344CB8AC3E}">
        <p14:creationId xmlns:p14="http://schemas.microsoft.com/office/powerpoint/2010/main" val="31695806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bbcchildreninneed.co.uk/changing-lives/changing-lives-near-you/"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com/playlist?list=PLrprKdeFlrJbDtkaSHgBo5GwU1KqozFsw&amp;si=9FkYPiaPpbRZAcPJ"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FDoroY5_fc" TargetMode="External"/><Relationship Id="rId2" Type="http://schemas.openxmlformats.org/officeDocument/2006/relationships/hyperlink" Target="https://www.bbcchildreninneed.co.uk/fundraising/"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ircles with different colors&#10;&#10;Description automatically generated">
            <a:extLst>
              <a:ext uri="{FF2B5EF4-FFF2-40B4-BE49-F238E27FC236}">
                <a16:creationId xmlns:a16="http://schemas.microsoft.com/office/drawing/2014/main" id="{4375CEF8-8765-3538-76DF-205AB4F47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9F97FECD-24EE-ACA7-F66C-B552025041EF}"/>
              </a:ext>
            </a:extLst>
          </p:cNvPr>
          <p:cNvPicPr>
            <a:picLocks noChangeAspect="1"/>
          </p:cNvPicPr>
          <p:nvPr/>
        </p:nvPicPr>
        <p:blipFill>
          <a:blip r:embed="rId3"/>
          <a:stretch>
            <a:fillRect/>
          </a:stretch>
        </p:blipFill>
        <p:spPr>
          <a:xfrm>
            <a:off x="8588415" y="5532391"/>
            <a:ext cx="3303724" cy="820985"/>
          </a:xfrm>
          <a:prstGeom prst="rect">
            <a:avLst/>
          </a:prstGeom>
        </p:spPr>
      </p:pic>
      <p:pic>
        <p:nvPicPr>
          <p:cNvPr id="8" name="Picture 7" descr="A yellow teddy bear and a turtle&#10;&#10;Description automatically generated">
            <a:extLst>
              <a:ext uri="{FF2B5EF4-FFF2-40B4-BE49-F238E27FC236}">
                <a16:creationId xmlns:a16="http://schemas.microsoft.com/office/drawing/2014/main" id="{D44C738A-A37D-703A-AE4F-FAB7673E4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895" y="1064870"/>
            <a:ext cx="6661964" cy="5688957"/>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9A49EE0-FF6F-FBD6-FB67-67C6997D94A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91200" y="-45994"/>
            <a:ext cx="6400800" cy="5004021"/>
          </a:xfrm>
          <a:prstGeom prst="rect">
            <a:avLst/>
          </a:prstGeom>
        </p:spPr>
      </p:pic>
    </p:spTree>
    <p:extLst>
      <p:ext uri="{BB962C8B-B14F-4D97-AF65-F5344CB8AC3E}">
        <p14:creationId xmlns:p14="http://schemas.microsoft.com/office/powerpoint/2010/main" val="60887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4391E-9F1E-6EF9-C433-4F1479F7C249}"/>
              </a:ext>
            </a:extLst>
          </p:cNvPr>
          <p:cNvSpPr txBox="1"/>
          <p:nvPr/>
        </p:nvSpPr>
        <p:spPr>
          <a:xfrm>
            <a:off x="156430" y="337661"/>
            <a:ext cx="7753574" cy="5447645"/>
          </a:xfrm>
          <a:prstGeom prst="rect">
            <a:avLst/>
          </a:prstGeom>
          <a:noFill/>
        </p:spPr>
        <p:txBody>
          <a:bodyPr wrap="square" rtlCol="0">
            <a:spAutoFit/>
          </a:bodyPr>
          <a:lstStyle/>
          <a:p>
            <a:pPr defTabSz="457200">
              <a:spcAft>
                <a:spcPts val="600"/>
              </a:spcAft>
              <a:defRPr/>
            </a:pPr>
            <a:r>
              <a:rPr lang="en-GB" sz="2800" b="1" dirty="0">
                <a:solidFill>
                  <a:srgbClr val="002E63"/>
                </a:solidFill>
                <a:latin typeface="Calibri" panose="020F0502020204030204" pitchFamily="34"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Do small donations make a difference?</a:t>
            </a:r>
          </a:p>
          <a:p>
            <a:pPr defTabSz="457200">
              <a:spcAft>
                <a:spcPts val="600"/>
              </a:spcAft>
              <a:defRPr/>
            </a:pPr>
            <a:r>
              <a:rPr lang="en-GB"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Yes, small donations can make a big difference to children who need our support. For example, £2 pays for a hygiene pack for a 10-year-old affected by poverty, providing basics like toothpaste and body wash to help improve health and confidence.</a:t>
            </a:r>
          </a:p>
          <a:p>
            <a:pPr defTabSz="457200">
              <a:spcAft>
                <a:spcPts val="600"/>
              </a:spcAft>
              <a:defRPr/>
            </a:pPr>
            <a:endParaRPr kumimoji="0" lang="en-GB"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FF0000"/>
                </a:solidFill>
                <a:latin typeface="Calibri" panose="020F0502020204030204" pitchFamily="34" charset="0"/>
                <a:cs typeface="Calibri" panose="020F0502020204030204" pitchFamily="34" charset="0"/>
              </a:rPr>
              <a:t>Why is it important for BBC Children in need to receive donations?</a:t>
            </a:r>
          </a:p>
          <a:p>
            <a:pPr defTabSz="457200">
              <a:spcAft>
                <a:spcPts val="600"/>
              </a:spcAft>
              <a:defRPr/>
            </a:pPr>
            <a:r>
              <a:rPr lang="en-GB"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BBC Children in Need is a fundraiser and grant maker. That means that we ask the public to raise and donate lots of money so that we can make a difference to the children and young people who need us most – right across the UK.</a:t>
            </a:r>
          </a:p>
          <a:p>
            <a:pPr marL="0" marR="0" lvl="0" indent="0" defTabSz="457200" rtl="0" eaLnBrk="1" fontAlgn="auto" latinLnBrk="0" hangingPunct="1">
              <a:lnSpc>
                <a:spcPct val="100000"/>
              </a:lnSpc>
              <a:spcBef>
                <a:spcPts val="0"/>
              </a:spcBef>
              <a:spcAft>
                <a:spcPts val="600"/>
              </a:spcAft>
              <a:buClrTx/>
              <a:buSzTx/>
              <a:buFontTx/>
              <a:buNone/>
              <a:tabLst/>
              <a:defRPr/>
            </a:pPr>
            <a:br>
              <a:rPr lang="en-GB" dirty="0">
                <a:solidFill>
                  <a:srgbClr val="002E63"/>
                </a:solidFill>
                <a:latin typeface="Calibri" panose="020F0502020204030204" pitchFamily="34" charset="0"/>
                <a:cs typeface="Calibri" panose="020F0502020204030204" pitchFamily="34" charset="0"/>
              </a:rPr>
            </a:b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55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E229EF-63F8-362B-9E97-6F729C8B8B46}"/>
              </a:ext>
            </a:extLst>
          </p:cNvPr>
          <p:cNvSpPr txBox="1"/>
          <p:nvPr/>
        </p:nvSpPr>
        <p:spPr>
          <a:xfrm>
            <a:off x="164819" y="1365516"/>
            <a:ext cx="7636626" cy="61093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Three buckets each contain some £1 coins.</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800" dirty="0">
                <a:solidFill>
                  <a:srgbClr val="002060"/>
                </a:solidFill>
                <a:latin typeface="Calibri" panose="020F0502020204030204" pitchFamily="34" charset="0"/>
                <a:cs typeface="Calibri" panose="020F0502020204030204" pitchFamily="34" charset="0"/>
              </a:rPr>
              <a:t>The green bucket has twice as many as the red.</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800" dirty="0">
                <a:solidFill>
                  <a:srgbClr val="002060"/>
                </a:solidFill>
                <a:latin typeface="Calibri" panose="020F0502020204030204" pitchFamily="34" charset="0"/>
                <a:cs typeface="Calibri" panose="020F0502020204030204" pitchFamily="34" charset="0"/>
              </a:rPr>
              <a:t>The yellow bucket has 10 more than the green.</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0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How many £1 coins could there be in total?</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Do you notice a pattern?</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7DD99482-88CB-0750-C482-1A675F6BC72D}"/>
              </a:ext>
            </a:extLst>
          </p:cNvPr>
          <p:cNvGrpSpPr/>
          <p:nvPr/>
        </p:nvGrpSpPr>
        <p:grpSpPr>
          <a:xfrm>
            <a:off x="433176" y="1921137"/>
            <a:ext cx="4864805" cy="1435203"/>
            <a:chOff x="2747470" y="2570569"/>
            <a:chExt cx="5791527" cy="1702205"/>
          </a:xfrm>
        </p:grpSpPr>
        <p:pic>
          <p:nvPicPr>
            <p:cNvPr id="5" name="Picture 4">
              <a:extLst>
                <a:ext uri="{FF2B5EF4-FFF2-40B4-BE49-F238E27FC236}">
                  <a16:creationId xmlns:a16="http://schemas.microsoft.com/office/drawing/2014/main" id="{953077A5-97C8-7B44-0CA5-514B59B05C3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19662" y="2650275"/>
              <a:ext cx="1519335" cy="1622499"/>
            </a:xfrm>
            <a:prstGeom prst="rect">
              <a:avLst/>
            </a:prstGeom>
          </p:spPr>
        </p:pic>
        <p:pic>
          <p:nvPicPr>
            <p:cNvPr id="9" name="Picture 8">
              <a:extLst>
                <a:ext uri="{FF2B5EF4-FFF2-40B4-BE49-F238E27FC236}">
                  <a16:creationId xmlns:a16="http://schemas.microsoft.com/office/drawing/2014/main" id="{9F2C967E-1BF1-9115-3328-FF22D24648B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47470" y="2570569"/>
              <a:ext cx="3733800" cy="1677988"/>
            </a:xfrm>
            <a:prstGeom prst="rect">
              <a:avLst/>
            </a:prstGeom>
          </p:spPr>
        </p:pic>
      </p:grpSp>
      <p:sp>
        <p:nvSpPr>
          <p:cNvPr id="10" name="TextBox 9">
            <a:extLst>
              <a:ext uri="{FF2B5EF4-FFF2-40B4-BE49-F238E27FC236}">
                <a16:creationId xmlns:a16="http://schemas.microsoft.com/office/drawing/2014/main" id="{F83FBA49-61F4-6361-1A47-E0A678B532A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3 </a:t>
            </a:r>
          </a:p>
        </p:txBody>
      </p:sp>
    </p:spTree>
    <p:extLst>
      <p:ext uri="{BB962C8B-B14F-4D97-AF65-F5344CB8AC3E}">
        <p14:creationId xmlns:p14="http://schemas.microsoft.com/office/powerpoint/2010/main" val="6968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38B0B5-416B-6821-A5F9-17C7A717B619}"/>
              </a:ext>
            </a:extLst>
          </p:cNvPr>
          <p:cNvSpPr txBox="1"/>
          <p:nvPr/>
        </p:nvSpPr>
        <p:spPr>
          <a:xfrm>
            <a:off x="156430" y="1373446"/>
            <a:ext cx="7455160" cy="523220"/>
          </a:xfrm>
          <a:prstGeom prst="rect">
            <a:avLst/>
          </a:prstGeom>
          <a:noFill/>
        </p:spPr>
        <p:txBody>
          <a:bodyPr wrap="square" rtlCol="0">
            <a:spAutoFit/>
          </a:bodyPr>
          <a:lstStyle/>
          <a:p>
            <a:r>
              <a:rPr lang="en-GB" sz="2800" dirty="0">
                <a:solidFill>
                  <a:srgbClr val="0070C0"/>
                </a:solidFill>
                <a:latin typeface="Calibri" panose="020F0502020204030204" pitchFamily="34" charset="0"/>
                <a:cs typeface="Calibri" panose="020F0502020204030204" pitchFamily="34" charset="0"/>
              </a:rPr>
              <a:t>Multiple possible answers, for example:</a:t>
            </a:r>
          </a:p>
        </p:txBody>
      </p:sp>
      <p:graphicFrame>
        <p:nvGraphicFramePr>
          <p:cNvPr id="3" name="Table 2">
            <a:extLst>
              <a:ext uri="{FF2B5EF4-FFF2-40B4-BE49-F238E27FC236}">
                <a16:creationId xmlns:a16="http://schemas.microsoft.com/office/drawing/2014/main" id="{5D6AF394-C57C-545C-3A25-8EB26BFB50B5}"/>
              </a:ext>
            </a:extLst>
          </p:cNvPr>
          <p:cNvGraphicFramePr>
            <a:graphicFrameLocks noGrp="1"/>
          </p:cNvGraphicFramePr>
          <p:nvPr>
            <p:extLst>
              <p:ext uri="{D42A27DB-BD31-4B8C-83A1-F6EECF244321}">
                <p14:modId xmlns:p14="http://schemas.microsoft.com/office/powerpoint/2010/main" val="688245661"/>
              </p:ext>
            </p:extLst>
          </p:nvPr>
        </p:nvGraphicFramePr>
        <p:xfrm>
          <a:off x="278438" y="2157351"/>
          <a:ext cx="6724556" cy="2564300"/>
        </p:xfrm>
        <a:graphic>
          <a:graphicData uri="http://schemas.openxmlformats.org/drawingml/2006/table">
            <a:tbl>
              <a:tblPr firstRow="1" bandRow="1">
                <a:tableStyleId>{0505E3EF-67EA-436B-97B2-0124C06EBD24}</a:tableStyleId>
              </a:tblPr>
              <a:tblGrid>
                <a:gridCol w="1681139">
                  <a:extLst>
                    <a:ext uri="{9D8B030D-6E8A-4147-A177-3AD203B41FA5}">
                      <a16:colId xmlns:a16="http://schemas.microsoft.com/office/drawing/2014/main" val="1803235644"/>
                    </a:ext>
                  </a:extLst>
                </a:gridCol>
                <a:gridCol w="1681139">
                  <a:extLst>
                    <a:ext uri="{9D8B030D-6E8A-4147-A177-3AD203B41FA5}">
                      <a16:colId xmlns:a16="http://schemas.microsoft.com/office/drawing/2014/main" val="2460183344"/>
                    </a:ext>
                  </a:extLst>
                </a:gridCol>
                <a:gridCol w="1681139">
                  <a:extLst>
                    <a:ext uri="{9D8B030D-6E8A-4147-A177-3AD203B41FA5}">
                      <a16:colId xmlns:a16="http://schemas.microsoft.com/office/drawing/2014/main" val="3972946112"/>
                    </a:ext>
                  </a:extLst>
                </a:gridCol>
                <a:gridCol w="1681139">
                  <a:extLst>
                    <a:ext uri="{9D8B030D-6E8A-4147-A177-3AD203B41FA5}">
                      <a16:colId xmlns:a16="http://schemas.microsoft.com/office/drawing/2014/main" val="3872102861"/>
                    </a:ext>
                  </a:extLst>
                </a:gridCol>
              </a:tblGrid>
              <a:tr h="508636">
                <a:tc>
                  <a:txBody>
                    <a:bodyPr/>
                    <a:lstStyle/>
                    <a:p>
                      <a:pPr algn="ctr"/>
                      <a:r>
                        <a:rPr lang="en-GB" sz="2800" dirty="0">
                          <a:solidFill>
                            <a:srgbClr val="FF0000"/>
                          </a:solidFill>
                          <a:latin typeface="Calibri" panose="020F0502020204030204" pitchFamily="34" charset="0"/>
                          <a:cs typeface="Calibri" panose="020F0502020204030204" pitchFamily="34" charset="0"/>
                        </a:rPr>
                        <a:t>Red</a:t>
                      </a:r>
                    </a:p>
                  </a:txBody>
                  <a:tcPr marL="81149" marR="81149" marT="43070" marB="43070">
                    <a:noFill/>
                  </a:tcPr>
                </a:tc>
                <a:tc>
                  <a:txBody>
                    <a:bodyPr/>
                    <a:lstStyle/>
                    <a:p>
                      <a:pPr algn="ctr"/>
                      <a:r>
                        <a:rPr lang="en-GB" sz="2800" dirty="0">
                          <a:solidFill>
                            <a:srgbClr val="00B050"/>
                          </a:solidFill>
                          <a:latin typeface="Calibri" panose="020F0502020204030204" pitchFamily="34" charset="0"/>
                          <a:cs typeface="Calibri" panose="020F0502020204030204" pitchFamily="34" charset="0"/>
                        </a:rPr>
                        <a:t>Green</a:t>
                      </a:r>
                    </a:p>
                  </a:txBody>
                  <a:tcPr marL="81149" marR="81149" marT="43070" marB="43070">
                    <a:noFill/>
                  </a:tcPr>
                </a:tc>
                <a:tc>
                  <a:txBody>
                    <a:bodyPr/>
                    <a:lstStyle/>
                    <a:p>
                      <a:pPr algn="ctr"/>
                      <a:r>
                        <a:rPr lang="en-GB" sz="2800" dirty="0">
                          <a:solidFill>
                            <a:srgbClr val="FFC000"/>
                          </a:solidFill>
                          <a:latin typeface="Calibri" panose="020F0502020204030204" pitchFamily="34" charset="0"/>
                          <a:cs typeface="Calibri" panose="020F0502020204030204" pitchFamily="34" charset="0"/>
                        </a:rPr>
                        <a:t>Yellow</a:t>
                      </a:r>
                    </a:p>
                  </a:txBody>
                  <a:tcPr marL="81149" marR="81149" marT="43070" marB="43070">
                    <a:noFill/>
                  </a:tcPr>
                </a:tc>
                <a:tc>
                  <a:txBody>
                    <a:bodyPr/>
                    <a:lstStyle/>
                    <a:p>
                      <a:pPr algn="ctr"/>
                      <a:r>
                        <a:rPr lang="en-GB" sz="2800" dirty="0">
                          <a:latin typeface="Calibri" panose="020F0502020204030204" pitchFamily="34" charset="0"/>
                          <a:cs typeface="Calibri" panose="020F0502020204030204" pitchFamily="34" charset="0"/>
                        </a:rPr>
                        <a:t>Total</a:t>
                      </a:r>
                    </a:p>
                  </a:txBody>
                  <a:tcPr marL="81149" marR="81149" marT="43070" marB="43070">
                    <a:noFill/>
                  </a:tcPr>
                </a:tc>
                <a:extLst>
                  <a:ext uri="{0D108BD9-81ED-4DB2-BD59-A6C34878D82A}">
                    <a16:rowId xmlns:a16="http://schemas.microsoft.com/office/drawing/2014/main" val="1990189744"/>
                  </a:ext>
                </a:extLst>
              </a:tr>
              <a:tr h="508636">
                <a:tc>
                  <a:txBody>
                    <a:bodyPr/>
                    <a:lstStyle/>
                    <a:p>
                      <a:pPr algn="ctr"/>
                      <a:r>
                        <a:rPr lang="en-GB" sz="2800" dirty="0">
                          <a:solidFill>
                            <a:srgbClr val="0070C0"/>
                          </a:solidFill>
                          <a:latin typeface="Calibri" panose="020F0502020204030204" pitchFamily="34" charset="0"/>
                          <a:cs typeface="Calibri" panose="020F0502020204030204" pitchFamily="34" charset="0"/>
                        </a:rPr>
                        <a:t>1</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2</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12</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15</a:t>
                      </a:r>
                    </a:p>
                  </a:txBody>
                  <a:tcPr marL="81149" marR="81149" marT="43070" marB="43070">
                    <a:noFill/>
                  </a:tcPr>
                </a:tc>
                <a:extLst>
                  <a:ext uri="{0D108BD9-81ED-4DB2-BD59-A6C34878D82A}">
                    <a16:rowId xmlns:a16="http://schemas.microsoft.com/office/drawing/2014/main" val="2362309864"/>
                  </a:ext>
                </a:extLst>
              </a:tr>
              <a:tr h="508636">
                <a:tc>
                  <a:txBody>
                    <a:bodyPr/>
                    <a:lstStyle/>
                    <a:p>
                      <a:pPr algn="ctr"/>
                      <a:r>
                        <a:rPr lang="en-GB" sz="2800" dirty="0">
                          <a:solidFill>
                            <a:srgbClr val="0070C0"/>
                          </a:solidFill>
                          <a:latin typeface="Calibri" panose="020F0502020204030204" pitchFamily="34" charset="0"/>
                          <a:cs typeface="Calibri" panose="020F0502020204030204" pitchFamily="34" charset="0"/>
                        </a:rPr>
                        <a:t>2</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4</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14</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20</a:t>
                      </a:r>
                    </a:p>
                  </a:txBody>
                  <a:tcPr marL="81149" marR="81149" marT="43070" marB="43070">
                    <a:noFill/>
                  </a:tcPr>
                </a:tc>
                <a:extLst>
                  <a:ext uri="{0D108BD9-81ED-4DB2-BD59-A6C34878D82A}">
                    <a16:rowId xmlns:a16="http://schemas.microsoft.com/office/drawing/2014/main" val="3505813593"/>
                  </a:ext>
                </a:extLst>
              </a:tr>
              <a:tr h="508636">
                <a:tc>
                  <a:txBody>
                    <a:bodyPr/>
                    <a:lstStyle/>
                    <a:p>
                      <a:pPr algn="ctr"/>
                      <a:r>
                        <a:rPr lang="en-GB" sz="2800" dirty="0">
                          <a:solidFill>
                            <a:srgbClr val="0070C0"/>
                          </a:solidFill>
                          <a:latin typeface="Calibri" panose="020F0502020204030204" pitchFamily="34" charset="0"/>
                          <a:cs typeface="Calibri" panose="020F0502020204030204" pitchFamily="34" charset="0"/>
                        </a:rPr>
                        <a:t>3</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6</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16</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25</a:t>
                      </a:r>
                    </a:p>
                  </a:txBody>
                  <a:tcPr marL="81149" marR="81149" marT="43070" marB="43070">
                    <a:noFill/>
                  </a:tcPr>
                </a:tc>
                <a:extLst>
                  <a:ext uri="{0D108BD9-81ED-4DB2-BD59-A6C34878D82A}">
                    <a16:rowId xmlns:a16="http://schemas.microsoft.com/office/drawing/2014/main" val="4168369755"/>
                  </a:ext>
                </a:extLst>
              </a:tr>
              <a:tr h="508636">
                <a:tc>
                  <a:txBody>
                    <a:bodyPr/>
                    <a:lstStyle/>
                    <a:p>
                      <a:pPr algn="ctr"/>
                      <a:r>
                        <a:rPr lang="en-GB" sz="2800" dirty="0">
                          <a:solidFill>
                            <a:srgbClr val="0070C0"/>
                          </a:solidFill>
                          <a:latin typeface="Calibri" panose="020F0502020204030204" pitchFamily="34" charset="0"/>
                          <a:cs typeface="Calibri" panose="020F0502020204030204" pitchFamily="34" charset="0"/>
                        </a:rPr>
                        <a:t>4</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8</a:t>
                      </a:r>
                    </a:p>
                  </a:txBody>
                  <a:tcPr marL="81149" marR="81149" marT="43070" marB="43070">
                    <a:noFill/>
                  </a:tcPr>
                </a:tc>
                <a:tc>
                  <a:txBody>
                    <a:bodyPr/>
                    <a:lstStyle/>
                    <a:p>
                      <a:pPr algn="ctr"/>
                      <a:r>
                        <a:rPr lang="en-GB" sz="2800" dirty="0">
                          <a:solidFill>
                            <a:srgbClr val="0070C0"/>
                          </a:solidFill>
                          <a:latin typeface="Calibri" panose="020F0502020204030204" pitchFamily="34" charset="0"/>
                          <a:cs typeface="Calibri" panose="020F0502020204030204" pitchFamily="34" charset="0"/>
                        </a:rPr>
                        <a:t>18</a:t>
                      </a:r>
                    </a:p>
                  </a:txBody>
                  <a:tcPr marL="81149" marR="81149" marT="43070" marB="43070">
                    <a:noFill/>
                  </a:tcPr>
                </a:tc>
                <a:tc>
                  <a:txBody>
                    <a:bodyPr/>
                    <a:lstStyle/>
                    <a:p>
                      <a:pPr algn="ctr"/>
                      <a:r>
                        <a:rPr lang="en-GB" sz="2800">
                          <a:solidFill>
                            <a:srgbClr val="0070C0"/>
                          </a:solidFill>
                          <a:latin typeface="Calibri" panose="020F0502020204030204" pitchFamily="34" charset="0"/>
                          <a:cs typeface="Calibri" panose="020F0502020204030204" pitchFamily="34" charset="0"/>
                        </a:rPr>
                        <a:t>30</a:t>
                      </a:r>
                      <a:endParaRPr lang="en-GB" sz="2800" dirty="0">
                        <a:solidFill>
                          <a:srgbClr val="0070C0"/>
                        </a:solidFill>
                        <a:latin typeface="Calibri" panose="020F0502020204030204" pitchFamily="34" charset="0"/>
                        <a:cs typeface="Calibri" panose="020F0502020204030204" pitchFamily="34" charset="0"/>
                      </a:endParaRPr>
                    </a:p>
                  </a:txBody>
                  <a:tcPr marL="81149" marR="81149" marT="43070" marB="43070">
                    <a:noFill/>
                  </a:tcPr>
                </a:tc>
                <a:extLst>
                  <a:ext uri="{0D108BD9-81ED-4DB2-BD59-A6C34878D82A}">
                    <a16:rowId xmlns:a16="http://schemas.microsoft.com/office/drawing/2014/main" val="3188378526"/>
                  </a:ext>
                </a:extLst>
              </a:tr>
            </a:tbl>
          </a:graphicData>
        </a:graphic>
      </p:graphicFrame>
      <p:sp>
        <p:nvSpPr>
          <p:cNvPr id="5" name="TextBox 4">
            <a:extLst>
              <a:ext uri="{FF2B5EF4-FFF2-40B4-BE49-F238E27FC236}">
                <a16:creationId xmlns:a16="http://schemas.microsoft.com/office/drawing/2014/main" id="{5E1D7988-0116-BBC1-E78E-E83C6EB19F42}"/>
              </a:ext>
            </a:extLst>
          </p:cNvPr>
          <p:cNvSpPr txBox="1"/>
          <p:nvPr/>
        </p:nvSpPr>
        <p:spPr>
          <a:xfrm>
            <a:off x="156430" y="4926553"/>
            <a:ext cx="6195526" cy="523220"/>
          </a:xfrm>
          <a:prstGeom prst="rect">
            <a:avLst/>
          </a:prstGeom>
          <a:noFill/>
        </p:spPr>
        <p:txBody>
          <a:bodyPr wrap="square" rtlCol="0">
            <a:spAutoFit/>
          </a:bodyPr>
          <a:lstStyle/>
          <a:p>
            <a:r>
              <a:rPr lang="en-GB" sz="2800" dirty="0">
                <a:solidFill>
                  <a:srgbClr val="0070C0"/>
                </a:solidFill>
                <a:latin typeface="Calibri" panose="020F0502020204030204" pitchFamily="34" charset="0"/>
                <a:cs typeface="Calibri" panose="020F0502020204030204" pitchFamily="34" charset="0"/>
              </a:rPr>
              <a:t>The total is always a multiple of 5</a:t>
            </a:r>
          </a:p>
        </p:txBody>
      </p:sp>
      <p:sp>
        <p:nvSpPr>
          <p:cNvPr id="2" name="TextBox 1">
            <a:extLst>
              <a:ext uri="{FF2B5EF4-FFF2-40B4-BE49-F238E27FC236}">
                <a16:creationId xmlns:a16="http://schemas.microsoft.com/office/drawing/2014/main" id="{920C5FDF-EB99-CF06-934E-CBB17B682AD3}"/>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1838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FB432-9B55-1AC7-3DA7-DF4B57749101}"/>
              </a:ext>
            </a:extLst>
          </p:cNvPr>
          <p:cNvSpPr txBox="1"/>
          <p:nvPr/>
        </p:nvSpPr>
        <p:spPr>
          <a:xfrm>
            <a:off x="156430" y="1365516"/>
            <a:ext cx="7913463" cy="2611421"/>
          </a:xfrm>
          <a:prstGeom prst="rect">
            <a:avLst/>
          </a:prstGeom>
          <a:noFill/>
        </p:spPr>
        <p:txBody>
          <a:bodyPr wrap="square" rtlCol="0">
            <a:spAutoFit/>
          </a:bodyPr>
          <a:lstStyle/>
          <a:p>
            <a:pPr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How is BBC Children in Need funded?</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What help does BBC Children in Need offer in your local area? </a:t>
            </a:r>
            <a:endParaRPr lang="en-GB" sz="2800" dirty="0">
              <a:solidFill>
                <a:srgbClr val="002060"/>
              </a:solidFill>
              <a:latin typeface="Biotif" panose="00000500000000000000" pitchFamily="2" charset="0"/>
            </a:endParaRPr>
          </a:p>
          <a:p>
            <a:pPr>
              <a:lnSpc>
                <a:spcPct val="150000"/>
              </a:lnSpc>
            </a:pPr>
            <a:endParaRPr lang="en-GB" sz="2800" dirty="0">
              <a:solidFill>
                <a:srgbClr val="002060"/>
              </a:solidFill>
              <a:latin typeface="Biotif" panose="00000500000000000000" pitchFamily="2" charset="0"/>
            </a:endParaRPr>
          </a:p>
        </p:txBody>
      </p:sp>
      <p:sp>
        <p:nvSpPr>
          <p:cNvPr id="8" name="TextBox 7">
            <a:extLst>
              <a:ext uri="{FF2B5EF4-FFF2-40B4-BE49-F238E27FC236}">
                <a16:creationId xmlns:a16="http://schemas.microsoft.com/office/drawing/2014/main" id="{2873AC8D-912B-5834-6D4C-3879A7B841AC}"/>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
        <p:nvSpPr>
          <p:cNvPr id="3" name="TextBox 3">
            <a:extLst>
              <a:ext uri="{FF2B5EF4-FFF2-40B4-BE49-F238E27FC236}">
                <a16:creationId xmlns:a16="http://schemas.microsoft.com/office/drawing/2014/main" id="{BBC0FD71-63BD-EC8B-5F24-989B3605BC8B}"/>
              </a:ext>
            </a:extLst>
          </p:cNvPr>
          <p:cNvSpPr txBox="1"/>
          <p:nvPr/>
        </p:nvSpPr>
        <p:spPr>
          <a:xfrm>
            <a:off x="156430" y="3400814"/>
            <a:ext cx="8431389" cy="13849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solidFill>
                  <a:srgbClr val="002060"/>
                </a:solidFill>
                <a:latin typeface="Calibri" panose="020F0502020204030204" pitchFamily="34" charset="0"/>
                <a:cs typeface="Calibri" panose="020F0502020204030204" pitchFamily="34" charset="0"/>
              </a:rPr>
              <a:t>Click</a:t>
            </a:r>
            <a:r>
              <a:rPr lang="en-GB" sz="2800" dirty="0">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hlinkClick r:id="rId2"/>
              </a:rPr>
              <a:t>here</a:t>
            </a:r>
            <a:r>
              <a:rPr lang="en-GB" sz="2800" dirty="0">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to find out!</a:t>
            </a:r>
            <a:endParaRPr lang="en-GB" sz="2800"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endParaRPr lang="en-GB" sz="2800" dirty="0">
              <a:solidFill>
                <a:srgbClr val="002060"/>
              </a:solidFill>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7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06051-5271-FD74-B98E-82FFDE02031D}"/>
              </a:ext>
            </a:extLst>
          </p:cNvPr>
          <p:cNvSpPr txBox="1"/>
          <p:nvPr/>
        </p:nvSpPr>
        <p:spPr>
          <a:xfrm>
            <a:off x="156430" y="337661"/>
            <a:ext cx="7753574" cy="5170646"/>
          </a:xfrm>
          <a:prstGeom prst="rect">
            <a:avLst/>
          </a:prstGeom>
          <a:noFill/>
        </p:spPr>
        <p:txBody>
          <a:bodyPr wrap="square" rtlCol="0">
            <a:spAutoFit/>
          </a:bodyPr>
          <a:lstStyle/>
          <a:p>
            <a:pPr defTabSz="457200">
              <a:spcAft>
                <a:spcPts val="600"/>
              </a:spcAft>
              <a:defRPr/>
            </a:pPr>
            <a:r>
              <a:rPr lang="en-GB" sz="2800" b="1" dirty="0">
                <a:solidFill>
                  <a:srgbClr val="002E63"/>
                </a:solidFill>
                <a:latin typeface="Calibri" panose="020F0502020204030204" pitchFamily="34"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How is BBC Children in Need funded?</a:t>
            </a:r>
          </a:p>
          <a:p>
            <a:pPr defTabSz="457200">
              <a:spcAft>
                <a:spcPts val="600"/>
              </a:spcAft>
              <a:defRPr/>
            </a:pPr>
            <a:r>
              <a:rPr lang="en-GB" sz="1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People across the UK get involved in fundraising for BBC Children in Need. They often get sponsored to do something challenging like running, cycling or baking. This fundraising money is then used by BBC Children in Need to support charities across the UK who support disadvantaged children in their local communities.</a:t>
            </a:r>
          </a:p>
          <a:p>
            <a:pPr defTabSz="457200">
              <a:spcAft>
                <a:spcPts val="600"/>
              </a:spcAft>
              <a:defRPr/>
            </a:pPr>
            <a:endParaRPr kumimoji="0" lang="en-GB"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defTabSz="457200">
              <a:spcAft>
                <a:spcPts val="600"/>
              </a:spcAft>
              <a:defRPr/>
            </a:pPr>
            <a:r>
              <a:rPr lang="en-GB" sz="1800" dirty="0">
                <a:solidFill>
                  <a:srgbClr val="FF0000"/>
                </a:solidFill>
                <a:latin typeface="Calibri" panose="020F0502020204030204" pitchFamily="34" charset="0"/>
                <a:cs typeface="Calibri" panose="020F0502020204030204" pitchFamily="34" charset="0"/>
              </a:rPr>
              <a:t>What help does BBC Children in Need offer in your local area</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a:p>
            <a:pPr defTabSz="457200">
              <a:spcAft>
                <a:spcPts val="600"/>
              </a:spcAft>
              <a:defRPr/>
            </a:pPr>
            <a:r>
              <a:rPr lang="en-GB" sz="1800" dirty="0">
                <a:solidFill>
                  <a:srgbClr val="002060"/>
                </a:solidFill>
                <a:latin typeface="Calibri" panose="020F0502020204030204" pitchFamily="34" charset="0"/>
                <a:cs typeface="Calibri" panose="020F0502020204030204" pitchFamily="34" charset="0"/>
              </a:rPr>
              <a:t>Use the BBC Children in Need’s interactive map to see what help is offered in your local area.</a:t>
            </a:r>
            <a:r>
              <a:rPr kumimoji="0" lang="en-GB" sz="1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endParaRPr lang="en-GB" sz="1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br>
              <a:rPr lang="en-GB" dirty="0">
                <a:solidFill>
                  <a:srgbClr val="002E63"/>
                </a:solidFill>
                <a:latin typeface="Calibri" panose="020F0502020204030204" pitchFamily="34" charset="0"/>
                <a:cs typeface="Calibri" panose="020F0502020204030204" pitchFamily="34" charset="0"/>
              </a:rPr>
            </a:b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544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FE458B-7F15-E871-398C-9020649DC68C}"/>
              </a:ext>
            </a:extLst>
          </p:cNvPr>
          <p:cNvSpPr txBox="1"/>
          <p:nvPr/>
        </p:nvSpPr>
        <p:spPr>
          <a:xfrm>
            <a:off x="164819" y="1382294"/>
            <a:ext cx="8609749" cy="5986254"/>
          </a:xfrm>
          <a:prstGeom prst="rect">
            <a:avLst/>
          </a:prstGeom>
          <a:noFill/>
        </p:spPr>
        <p:txBody>
          <a:bodyPr wrap="square" rtlCol="0">
            <a:spAutoFit/>
          </a:bodyPr>
          <a:lstStyle/>
          <a:p>
            <a:pPr lvl="0"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Kim gives £2.05 to BBC Children in Need.</a:t>
            </a:r>
          </a:p>
          <a:p>
            <a:pPr lvl="0" defTabSz="457200">
              <a:spcAft>
                <a:spcPts val="600"/>
              </a:spcAft>
              <a:defRPr/>
            </a:pPr>
            <a:endParaRPr lang="en-GB" sz="2800" dirty="0">
              <a:solidFill>
                <a:srgbClr val="002060"/>
              </a:solidFill>
              <a:latin typeface="Calibri" panose="020F0502020204030204" pitchFamily="34" charset="0"/>
              <a:cs typeface="Calibri" panose="020F0502020204030204" pitchFamily="34" charset="0"/>
            </a:endParaRPr>
          </a:p>
          <a:p>
            <a:pPr lvl="0"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What coins could Kim have used if she gave…</a:t>
            </a:r>
            <a:endParaRPr lang="en-GB" sz="1200" dirty="0">
              <a:solidFill>
                <a:srgbClr val="002060"/>
              </a:solidFill>
              <a:latin typeface="Calibri" panose="020F0502020204030204" pitchFamily="34" charset="0"/>
              <a:cs typeface="Calibri" panose="020F0502020204030204" pitchFamily="34" charset="0"/>
            </a:endParaRP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2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3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4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5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Any number of coins up to 10 coins?</a:t>
            </a:r>
          </a:p>
          <a:p>
            <a:pPr lvl="0" defTabSz="457200">
              <a:spcAft>
                <a:spcPts val="600"/>
              </a:spcAft>
              <a:defRPr/>
            </a:pPr>
            <a:endParaRPr lang="en-GB" sz="2000" dirty="0">
              <a:solidFill>
                <a:srgbClr val="002060"/>
              </a:solidFill>
              <a:latin typeface="Calibri" panose="020F0502020204030204" pitchFamily="34" charset="0"/>
              <a:cs typeface="Calibri" panose="020F0502020204030204" pitchFamily="34" charset="0"/>
            </a:endParaRPr>
          </a:p>
          <a:p>
            <a:pPr lvl="0" defTabSz="457200">
              <a:spcAft>
                <a:spcPts val="600"/>
              </a:spcAft>
              <a:defRPr/>
            </a:pPr>
            <a:endParaRPr lang="en-GB" sz="2800" dirty="0">
              <a:solidFill>
                <a:srgbClr val="002060"/>
              </a:solidFill>
              <a:latin typeface="Calibri" panose="020F0502020204030204" pitchFamily="34" charset="0"/>
              <a:cs typeface="Calibri" panose="020F0502020204030204" pitchFamily="34" charset="0"/>
            </a:endParaRPr>
          </a:p>
          <a:p>
            <a:pPr lvl="0" defTabSz="457200">
              <a:spcAft>
                <a:spcPts val="600"/>
              </a:spcAft>
              <a:defRPr/>
            </a:pPr>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29422B7-4125-55E9-48A9-377AD6FF7E0D}"/>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4 </a:t>
            </a:r>
          </a:p>
        </p:txBody>
      </p:sp>
    </p:spTree>
    <p:extLst>
      <p:ext uri="{BB962C8B-B14F-4D97-AF65-F5344CB8AC3E}">
        <p14:creationId xmlns:p14="http://schemas.microsoft.com/office/powerpoint/2010/main" val="100549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38C216-FC31-C036-A463-3BB39492230A}"/>
              </a:ext>
            </a:extLst>
          </p:cNvPr>
          <p:cNvSpPr txBox="1"/>
          <p:nvPr/>
        </p:nvSpPr>
        <p:spPr>
          <a:xfrm>
            <a:off x="156430" y="1358386"/>
            <a:ext cx="11615182" cy="40780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There are multiple possible answers</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for example: </a:t>
            </a:r>
            <a:endParaRPr lang="en-GB" sz="2800" dirty="0">
              <a:solidFill>
                <a:srgbClr val="0070C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2 coins - </a:t>
            </a:r>
            <a:r>
              <a:rPr lang="en-GB" sz="2800" dirty="0">
                <a:solidFill>
                  <a:srgbClr val="0070C0"/>
                </a:solidFill>
                <a:latin typeface="Calibri" panose="020F0502020204030204" pitchFamily="34" charset="0"/>
                <a:cs typeface="Calibri" panose="020F0502020204030204" pitchFamily="34" charset="0"/>
              </a:rPr>
              <a:t>£2, 5p     </a:t>
            </a:r>
            <a:r>
              <a:rPr lang="en-GB" sz="2800" dirty="0">
                <a:solidFill>
                  <a:srgbClr val="002060"/>
                </a:solidFill>
                <a:latin typeface="Calibri" panose="020F0502020204030204" pitchFamily="34" charset="0"/>
                <a:cs typeface="Calibri" panose="020F0502020204030204" pitchFamily="34" charset="0"/>
              </a:rPr>
              <a:t>3 coins - </a:t>
            </a:r>
            <a:r>
              <a:rPr lang="en-GB" sz="2800" dirty="0">
                <a:solidFill>
                  <a:srgbClr val="0070C0"/>
                </a:solidFill>
                <a:latin typeface="Calibri" panose="020F0502020204030204" pitchFamily="34" charset="0"/>
                <a:cs typeface="Calibri" panose="020F0502020204030204" pitchFamily="34" charset="0"/>
              </a:rPr>
              <a:t>£1, £1, 5p</a:t>
            </a:r>
          </a:p>
          <a:p>
            <a:pPr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4 coins - </a:t>
            </a:r>
            <a:r>
              <a:rPr lang="en-GB" sz="2800" dirty="0">
                <a:solidFill>
                  <a:srgbClr val="0070C0"/>
                </a:solidFill>
                <a:latin typeface="Calibri" panose="020F0502020204030204" pitchFamily="34" charset="0"/>
                <a:cs typeface="Calibri" panose="020F0502020204030204" pitchFamily="34" charset="0"/>
              </a:rPr>
              <a:t>£2, 2p, 2p, 1p     </a:t>
            </a:r>
            <a:r>
              <a:rPr lang="en-GB" sz="2800" dirty="0">
                <a:solidFill>
                  <a:srgbClr val="002060"/>
                </a:solidFill>
                <a:latin typeface="Calibri" panose="020F0502020204030204" pitchFamily="34" charset="0"/>
                <a:cs typeface="Calibri" panose="020F0502020204030204" pitchFamily="34" charset="0"/>
              </a:rPr>
              <a:t>5 coins - </a:t>
            </a:r>
            <a:r>
              <a:rPr lang="en-GB" sz="2800" dirty="0">
                <a:solidFill>
                  <a:srgbClr val="0070C0"/>
                </a:solidFill>
                <a:latin typeface="Calibri" panose="020F0502020204030204" pitchFamily="34" charset="0"/>
                <a:cs typeface="Calibri" panose="020F0502020204030204" pitchFamily="34" charset="0"/>
              </a:rPr>
              <a:t>£1, £1, 2p, 2p,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6 coins - </a:t>
            </a:r>
            <a:r>
              <a:rPr lang="en-GB" sz="2800" dirty="0">
                <a:solidFill>
                  <a:srgbClr val="0070C0"/>
                </a:solidFill>
                <a:latin typeface="Calibri" panose="020F0502020204030204" pitchFamily="34" charset="0"/>
                <a:cs typeface="Calibri" panose="020F0502020204030204" pitchFamily="34" charset="0"/>
              </a:rPr>
              <a:t>£2, 1p, 1p, 1p, 1p,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7 coins - </a:t>
            </a:r>
            <a:r>
              <a:rPr lang="en-GB" sz="2800" dirty="0">
                <a:solidFill>
                  <a:srgbClr val="0070C0"/>
                </a:solidFill>
                <a:latin typeface="Calibri" panose="020F0502020204030204" pitchFamily="34" charset="0"/>
                <a:cs typeface="Calibri" panose="020F0502020204030204" pitchFamily="34" charset="0"/>
              </a:rPr>
              <a:t>£1, £1, 1p, 1p, 1p, 1p,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8 coins - </a:t>
            </a:r>
            <a:r>
              <a:rPr lang="en-GB" sz="2800" dirty="0">
                <a:solidFill>
                  <a:srgbClr val="0070C0"/>
                </a:solidFill>
                <a:latin typeface="Calibri" panose="020F0502020204030204" pitchFamily="34" charset="0"/>
                <a:cs typeface="Calibri" panose="020F0502020204030204" pitchFamily="34" charset="0"/>
              </a:rPr>
              <a:t>£1, 50p, 50p, 1p, 1p, 1p, 1p,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9 coins - </a:t>
            </a:r>
            <a:r>
              <a:rPr lang="en-GB" sz="2800" dirty="0">
                <a:solidFill>
                  <a:srgbClr val="0070C0"/>
                </a:solidFill>
                <a:latin typeface="Calibri" panose="020F0502020204030204" pitchFamily="34" charset="0"/>
                <a:cs typeface="Calibri" panose="020F0502020204030204" pitchFamily="34" charset="0"/>
              </a:rPr>
              <a:t>£1, 50p, 20p, 20p, 10p, 2p, 1p, 1p, 1p</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10 coins</a:t>
            </a:r>
            <a:r>
              <a:rPr lang="en-GB" sz="2800" dirty="0">
                <a:solidFill>
                  <a:srgbClr val="002060"/>
                </a:solidFill>
                <a:latin typeface="Calibri" panose="020F0502020204030204" pitchFamily="34" charset="0"/>
                <a:cs typeface="Calibri" panose="020F0502020204030204" pitchFamily="34" charset="0"/>
              </a:rPr>
              <a:t> - </a:t>
            </a:r>
            <a:r>
              <a:rPr lang="en-GB" sz="2800" dirty="0">
                <a:solidFill>
                  <a:srgbClr val="0070C0"/>
                </a:solidFill>
                <a:latin typeface="Calibri" panose="020F0502020204030204" pitchFamily="34" charset="0"/>
                <a:cs typeface="Calibri" panose="020F0502020204030204" pitchFamily="34" charset="0"/>
              </a:rPr>
              <a:t>50p, 50p, 20p, 20p, 20p, 20p, 20p, 2p, 2p, 1p </a:t>
            </a:r>
          </a:p>
        </p:txBody>
      </p:sp>
      <p:sp>
        <p:nvSpPr>
          <p:cNvPr id="3" name="TextBox 2">
            <a:extLst>
              <a:ext uri="{FF2B5EF4-FFF2-40B4-BE49-F238E27FC236}">
                <a16:creationId xmlns:a16="http://schemas.microsoft.com/office/drawing/2014/main" id="{FC458C5F-C70C-42FA-3F69-BA3DFDBA32A6}"/>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83726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78FCCC-C34C-7A4F-8A58-80C6437E5ABD}"/>
              </a:ext>
            </a:extLst>
          </p:cNvPr>
          <p:cNvSpPr txBox="1"/>
          <p:nvPr/>
        </p:nvSpPr>
        <p:spPr>
          <a:xfrm>
            <a:off x="156430" y="1365516"/>
            <a:ext cx="7913463" cy="456580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a:rPr>
              <a:t>Have you ever helped fundraise for BBC Children </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a:rPr>
              <a:t>in Need?</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a:endParaRPr>
          </a:p>
          <a:p>
            <a:r>
              <a:rPr lang="en-GB" sz="2800" dirty="0">
                <a:solidFill>
                  <a:srgbClr val="002060"/>
                </a:solidFill>
                <a:latin typeface="Calibri" panose="020F0502020204030204" pitchFamily="34" charset="0"/>
                <a:cs typeface="Calibri" panose="020F0502020204030204" pitchFamily="34" charset="0"/>
              </a:rPr>
              <a:t>Apart from giving money, what other ways can you help people?</a:t>
            </a:r>
            <a:endParaRPr lang="en-GB" sz="28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a:rPr>
              <a:t>How does it make you feel when you help others?</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a:endParaRPr>
          </a:p>
          <a:p>
            <a:pPr>
              <a:lnSpc>
                <a:spcPct val="150000"/>
              </a:lnSpc>
            </a:pPr>
            <a:endParaRPr lang="en-GB" sz="2800" dirty="0">
              <a:solidFill>
                <a:srgbClr val="002060"/>
              </a:solidFill>
              <a:latin typeface="Biotif" panose="00000500000000000000" pitchFamily="2" charset="0"/>
            </a:endParaRPr>
          </a:p>
        </p:txBody>
      </p:sp>
      <p:sp>
        <p:nvSpPr>
          <p:cNvPr id="3" name="TextBox 2">
            <a:extLst>
              <a:ext uri="{FF2B5EF4-FFF2-40B4-BE49-F238E27FC236}">
                <a16:creationId xmlns:a16="http://schemas.microsoft.com/office/drawing/2014/main" id="{84496865-6473-13CB-3BCE-B2D8EFA3657B}"/>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57A33850-754E-AD83-1BAB-212638D1C838}"/>
              </a:ext>
            </a:extLst>
          </p:cNvPr>
          <p:cNvSpPr txBox="1"/>
          <p:nvPr/>
        </p:nvSpPr>
        <p:spPr>
          <a:xfrm>
            <a:off x="156430" y="4754114"/>
            <a:ext cx="8149701"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solidFill>
                  <a:srgbClr val="002060"/>
                </a:solidFill>
                <a:latin typeface="Calibri" panose="020F0502020204030204" pitchFamily="34" charset="0"/>
                <a:cs typeface="Calibri" panose="020F0502020204030204" pitchFamily="34" charset="0"/>
              </a:rPr>
              <a:t>Click </a:t>
            </a:r>
            <a:r>
              <a:rPr lang="en-GB" sz="2800" dirty="0">
                <a:solidFill>
                  <a:srgbClr val="002060"/>
                </a:solidFill>
                <a:latin typeface="Calibri" panose="020F0502020204030204" pitchFamily="34" charset="0"/>
                <a:cs typeface="Calibri" panose="020F0502020204030204" pitchFamily="34" charset="0"/>
                <a:hlinkClick r:id="rId2"/>
              </a:rPr>
              <a:t>here</a:t>
            </a:r>
            <a:r>
              <a:rPr lang="en-GB" sz="2800" dirty="0">
                <a:solidFill>
                  <a:srgbClr val="002060"/>
                </a:solidFill>
                <a:latin typeface="Calibri" panose="020F0502020204030204" pitchFamily="34" charset="0"/>
                <a:cs typeface="Calibri" panose="020F0502020204030204" pitchFamily="34" charset="0"/>
              </a:rPr>
              <a:t> to meet some of the young people who have been supported thanks to BBC Children in Need.</a:t>
            </a:r>
          </a:p>
        </p:txBody>
      </p:sp>
    </p:spTree>
    <p:extLst>
      <p:ext uri="{BB962C8B-B14F-4D97-AF65-F5344CB8AC3E}">
        <p14:creationId xmlns:p14="http://schemas.microsoft.com/office/powerpoint/2010/main" val="104303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6CBFAF-49B0-41E0-7B36-EBCDEBC4BE2F}"/>
              </a:ext>
            </a:extLst>
          </p:cNvPr>
          <p:cNvSpPr txBox="1"/>
          <p:nvPr/>
        </p:nvSpPr>
        <p:spPr>
          <a:xfrm>
            <a:off x="156430" y="1365516"/>
            <a:ext cx="10507109" cy="5432256"/>
          </a:xfrm>
          <a:prstGeom prst="rect">
            <a:avLst/>
          </a:prstGeom>
          <a:noFill/>
        </p:spPr>
        <p:txBody>
          <a:bodyPr wrap="square" rtlCol="0">
            <a:spAutoFit/>
          </a:bodyPr>
          <a:lstStyle/>
          <a:p>
            <a:pPr defTabSz="457200">
              <a:defRPr/>
            </a:pPr>
            <a:r>
              <a:rPr lang="en-GB" sz="2800" dirty="0">
                <a:solidFill>
                  <a:srgbClr val="002060"/>
                </a:solidFill>
                <a:latin typeface="Calibri" panose="020F0502020204030204" pitchFamily="34" charset="0"/>
                <a:cs typeface="Calibri" panose="020F0502020204030204" pitchFamily="34" charset="0"/>
              </a:rPr>
              <a:t>The gladiators are</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taking part in a sponsored swim </a:t>
            </a:r>
          </a:p>
          <a:p>
            <a:pPr defTabSz="457200">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to raise money for BBC Children in Need.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Here is Legend’s sponsor form.</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5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Legend swims 14 lengths of a 25 m pool.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How much money does he raise?</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EE11292B-3905-033E-64BF-98F3852B2B57}"/>
              </a:ext>
            </a:extLst>
          </p:cNvPr>
          <p:cNvGraphicFramePr>
            <a:graphicFrameLocks noGrp="1"/>
          </p:cNvGraphicFramePr>
          <p:nvPr>
            <p:extLst>
              <p:ext uri="{D42A27DB-BD31-4B8C-83A1-F6EECF244321}">
                <p14:modId xmlns:p14="http://schemas.microsoft.com/office/powerpoint/2010/main" val="2822049869"/>
              </p:ext>
            </p:extLst>
          </p:nvPr>
        </p:nvGraphicFramePr>
        <p:xfrm>
          <a:off x="270924" y="2768616"/>
          <a:ext cx="4673625" cy="2057400"/>
        </p:xfrm>
        <a:graphic>
          <a:graphicData uri="http://schemas.openxmlformats.org/drawingml/2006/table">
            <a:tbl>
              <a:tblPr firstRow="1" bandRow="1">
                <a:tableStyleId>{5940675A-B579-460E-94D1-54222C63F5DA}</a:tableStyleId>
              </a:tblPr>
              <a:tblGrid>
                <a:gridCol w="1442948">
                  <a:extLst>
                    <a:ext uri="{9D8B030D-6E8A-4147-A177-3AD203B41FA5}">
                      <a16:colId xmlns:a16="http://schemas.microsoft.com/office/drawing/2014/main" val="1485887468"/>
                    </a:ext>
                  </a:extLst>
                </a:gridCol>
                <a:gridCol w="3230677">
                  <a:extLst>
                    <a:ext uri="{9D8B030D-6E8A-4147-A177-3AD203B41FA5}">
                      <a16:colId xmlns:a16="http://schemas.microsoft.com/office/drawing/2014/main" val="1651027447"/>
                    </a:ext>
                  </a:extLst>
                </a:gridCol>
              </a:tblGrid>
              <a:tr h="372374">
                <a:tc>
                  <a:txBody>
                    <a:bodyPr/>
                    <a:lstStyle/>
                    <a:p>
                      <a:pPr algn="ctr"/>
                      <a:r>
                        <a:rPr lang="en-GB" sz="2100" b="1" dirty="0">
                          <a:latin typeface="Calibri" panose="020F0502020204030204" pitchFamily="34" charset="0"/>
                          <a:cs typeface="Calibri" panose="020F0502020204030204" pitchFamily="34" charset="0"/>
                        </a:rPr>
                        <a:t>Gladiator</a:t>
                      </a:r>
                    </a:p>
                  </a:txBody>
                  <a:tcPr anchor="ctr">
                    <a:solidFill>
                      <a:srgbClr val="B9DBF4"/>
                    </a:solidFill>
                  </a:tcPr>
                </a:tc>
                <a:tc>
                  <a:txBody>
                    <a:bodyPr/>
                    <a:lstStyle/>
                    <a:p>
                      <a:pPr algn="ctr"/>
                      <a:r>
                        <a:rPr lang="en-GB" sz="2100" b="1" dirty="0">
                          <a:latin typeface="Calibri" panose="020F0502020204030204" pitchFamily="34" charset="0"/>
                          <a:cs typeface="Calibri" panose="020F0502020204030204" pitchFamily="34" charset="0"/>
                        </a:rPr>
                        <a:t>Amount</a:t>
                      </a:r>
                    </a:p>
                  </a:txBody>
                  <a:tcPr anchor="ctr">
                    <a:solidFill>
                      <a:srgbClr val="B9DBF4"/>
                    </a:solidFill>
                  </a:tcPr>
                </a:tc>
                <a:extLst>
                  <a:ext uri="{0D108BD9-81ED-4DB2-BD59-A6C34878D82A}">
                    <a16:rowId xmlns:a16="http://schemas.microsoft.com/office/drawing/2014/main" val="3011321314"/>
                  </a:ext>
                </a:extLst>
              </a:tr>
              <a:tr h="372374">
                <a:tc>
                  <a:txBody>
                    <a:bodyPr/>
                    <a:lstStyle/>
                    <a:p>
                      <a:r>
                        <a:rPr lang="en-GB" sz="2100" dirty="0">
                          <a:latin typeface="Bradley Hand ITC" panose="03070402050302030203" pitchFamily="66" charset="0"/>
                        </a:rPr>
                        <a:t>Fire</a:t>
                      </a:r>
                    </a:p>
                  </a:txBody>
                  <a:tcPr/>
                </a:tc>
                <a:tc>
                  <a:txBody>
                    <a:bodyPr/>
                    <a:lstStyle/>
                    <a:p>
                      <a:r>
                        <a:rPr lang="en-GB" sz="2100" dirty="0">
                          <a:latin typeface="Bradley Hand ITC" panose="03070402050302030203" pitchFamily="66" charset="0"/>
                        </a:rPr>
                        <a:t>35p per length</a:t>
                      </a:r>
                    </a:p>
                  </a:txBody>
                  <a:tcPr/>
                </a:tc>
                <a:extLst>
                  <a:ext uri="{0D108BD9-81ED-4DB2-BD59-A6C34878D82A}">
                    <a16:rowId xmlns:a16="http://schemas.microsoft.com/office/drawing/2014/main" val="255653640"/>
                  </a:ext>
                </a:extLst>
              </a:tr>
              <a:tr h="372374">
                <a:tc>
                  <a:txBody>
                    <a:bodyPr/>
                    <a:lstStyle/>
                    <a:p>
                      <a:r>
                        <a:rPr lang="en-GB" sz="2100" dirty="0">
                          <a:latin typeface="Bradley Hand ITC" panose="03070402050302030203" pitchFamily="66" charset="0"/>
                        </a:rPr>
                        <a:t>Nitro</a:t>
                      </a:r>
                    </a:p>
                  </a:txBody>
                  <a:tcPr/>
                </a:tc>
                <a:tc>
                  <a:txBody>
                    <a:bodyPr/>
                    <a:lstStyle/>
                    <a:p>
                      <a:r>
                        <a:rPr lang="en-GB" sz="2100" dirty="0">
                          <a:latin typeface="Bradley Hand ITC" panose="03070402050302030203" pitchFamily="66" charset="0"/>
                        </a:rPr>
                        <a:t>£8 total</a:t>
                      </a:r>
                    </a:p>
                  </a:txBody>
                  <a:tcPr/>
                </a:tc>
                <a:extLst>
                  <a:ext uri="{0D108BD9-81ED-4DB2-BD59-A6C34878D82A}">
                    <a16:rowId xmlns:a16="http://schemas.microsoft.com/office/drawing/2014/main" val="2304968813"/>
                  </a:ext>
                </a:extLst>
              </a:tr>
              <a:tr h="372374">
                <a:tc>
                  <a:txBody>
                    <a:bodyPr/>
                    <a:lstStyle/>
                    <a:p>
                      <a:r>
                        <a:rPr lang="en-GB" sz="2100" dirty="0">
                          <a:latin typeface="Bradley Hand ITC" panose="03070402050302030203" pitchFamily="66" charset="0"/>
                        </a:rPr>
                        <a:t>Fury</a:t>
                      </a:r>
                    </a:p>
                  </a:txBody>
                  <a:tcPr/>
                </a:tc>
                <a:tc>
                  <a:txBody>
                    <a:bodyPr/>
                    <a:lstStyle/>
                    <a:p>
                      <a:r>
                        <a:rPr lang="en-GB" sz="2100" dirty="0">
                          <a:latin typeface="Bradley Hand ITC" panose="03070402050302030203" pitchFamily="66" charset="0"/>
                        </a:rPr>
                        <a:t>3p per metre swam</a:t>
                      </a:r>
                    </a:p>
                  </a:txBody>
                  <a:tcPr/>
                </a:tc>
                <a:extLst>
                  <a:ext uri="{0D108BD9-81ED-4DB2-BD59-A6C34878D82A}">
                    <a16:rowId xmlns:a16="http://schemas.microsoft.com/office/drawing/2014/main" val="2414098213"/>
                  </a:ext>
                </a:extLst>
              </a:tr>
              <a:tr h="372374">
                <a:tc>
                  <a:txBody>
                    <a:bodyPr/>
                    <a:lstStyle/>
                    <a:p>
                      <a:r>
                        <a:rPr lang="en-GB" sz="2100" dirty="0">
                          <a:latin typeface="Bradley Hand ITC" panose="03070402050302030203" pitchFamily="66" charset="0"/>
                        </a:rPr>
                        <a:t>Apollo</a:t>
                      </a:r>
                    </a:p>
                  </a:txBody>
                  <a:tcPr/>
                </a:tc>
                <a:tc>
                  <a:txBody>
                    <a:bodyPr/>
                    <a:lstStyle/>
                    <a:p>
                      <a:r>
                        <a:rPr lang="en-GB" sz="2100" dirty="0">
                          <a:latin typeface="Bradley Hand ITC" panose="03070402050302030203" pitchFamily="66" charset="0"/>
                        </a:rPr>
                        <a:t>£0.50 per 10 metres swam</a:t>
                      </a:r>
                    </a:p>
                  </a:txBody>
                  <a:tcPr/>
                </a:tc>
                <a:extLst>
                  <a:ext uri="{0D108BD9-81ED-4DB2-BD59-A6C34878D82A}">
                    <a16:rowId xmlns:a16="http://schemas.microsoft.com/office/drawing/2014/main" val="2093966749"/>
                  </a:ext>
                </a:extLst>
              </a:tr>
            </a:tbl>
          </a:graphicData>
        </a:graphic>
      </p:graphicFrame>
      <p:sp>
        <p:nvSpPr>
          <p:cNvPr id="3" name="TextBox 2">
            <a:extLst>
              <a:ext uri="{FF2B5EF4-FFF2-40B4-BE49-F238E27FC236}">
                <a16:creationId xmlns:a16="http://schemas.microsoft.com/office/drawing/2014/main" id="{D1623BDD-ACA0-BC01-7B13-CAF537B97628}"/>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5 </a:t>
            </a:r>
          </a:p>
        </p:txBody>
      </p:sp>
    </p:spTree>
    <p:extLst>
      <p:ext uri="{BB962C8B-B14F-4D97-AF65-F5344CB8AC3E}">
        <p14:creationId xmlns:p14="http://schemas.microsoft.com/office/powerpoint/2010/main" val="13763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B853724-040B-4358-F057-45E6AA73A28C}"/>
                  </a:ext>
                </a:extLst>
              </p:cNvPr>
              <p:cNvSpPr txBox="1"/>
              <p:nvPr/>
            </p:nvSpPr>
            <p:spPr>
              <a:xfrm>
                <a:off x="156430" y="1382294"/>
                <a:ext cx="11615182" cy="4078039"/>
              </a:xfrm>
              <a:prstGeom prst="rect">
                <a:avLst/>
              </a:prstGeom>
              <a:noFill/>
            </p:spPr>
            <p:txBody>
              <a:bodyPr wrap="square" rtlCol="0">
                <a:spAutoFit/>
              </a:bodyPr>
              <a:lstStyle/>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Fire			14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rPr>
                      <m:t>×</m:t>
                    </m:r>
                  </m:oMath>
                </a14:m>
                <a:r>
                  <a:rPr lang="en-GB" sz="2800" dirty="0">
                    <a:solidFill>
                      <a:srgbClr val="0070C0"/>
                    </a:solidFill>
                    <a:latin typeface="Calibri" panose="020F0502020204030204" pitchFamily="34" charset="0"/>
                    <a:cs typeface="Calibri" panose="020F0502020204030204" pitchFamily="34" charset="0"/>
                  </a:rPr>
                  <a:t> 35 </a:t>
                </a:r>
                <a14:m>
                  <m:oMath xmlns:m="http://schemas.openxmlformats.org/officeDocument/2006/math">
                    <m:r>
                      <a:rPr lang="en-GB" sz="2800" i="1" dirty="0" smtClean="0">
                        <a:solidFill>
                          <a:srgbClr val="0070C0"/>
                        </a:solidFill>
                        <a:latin typeface="Cambria Math" panose="02040503050406030204" pitchFamily="18" charset="0"/>
                      </a:rPr>
                      <m:t>=</m:t>
                    </m:r>
                  </m:oMath>
                </a14:m>
                <a:r>
                  <a:rPr lang="en-GB" sz="2800" dirty="0">
                    <a:solidFill>
                      <a:srgbClr val="0070C0"/>
                    </a:solidFill>
                    <a:cs typeface="Calibri" panose="020F0502020204030204" pitchFamily="34" charset="0"/>
                  </a:rPr>
                  <a:t> </a:t>
                </a:r>
                <a:r>
                  <a:rPr lang="en-GB" sz="2800" dirty="0">
                    <a:solidFill>
                      <a:srgbClr val="0070C0"/>
                    </a:solidFill>
                    <a:latin typeface="Calibri" panose="020F0502020204030204" pitchFamily="34" charset="0"/>
                    <a:cs typeface="Calibri" panose="020F0502020204030204" pitchFamily="34" charset="0"/>
                  </a:rPr>
                  <a:t>490</a:t>
                </a:r>
                <a:r>
                  <a:rPr lang="en-GB" sz="2800" dirty="0">
                    <a:solidFill>
                      <a:srgbClr val="0070C0"/>
                    </a:solidFill>
                    <a:cs typeface="Calibri" panose="020F0502020204030204" pitchFamily="34" charset="0"/>
                  </a:rPr>
                  <a:t>                   	</a:t>
                </a:r>
                <a:r>
                  <a:rPr lang="en-GB" sz="2800" dirty="0">
                    <a:solidFill>
                      <a:srgbClr val="0070C0"/>
                    </a:solidFill>
                    <a:latin typeface="Calibri" panose="020F0502020204030204" pitchFamily="34" charset="0"/>
                    <a:cs typeface="Calibri" panose="020F0502020204030204" pitchFamily="34" charset="0"/>
                  </a:rPr>
                  <a:t>£4.90</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Nitro			                                         	£8 total</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Fury			14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25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3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1050       	£10.50</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Apollo		14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25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 </m:t>
                    </m:r>
                  </m:oMath>
                </a14:m>
                <a:r>
                  <a:rPr lang="en-GB" sz="2800" dirty="0">
                    <a:solidFill>
                      <a:srgbClr val="0070C0"/>
                    </a:solidFill>
                    <a:latin typeface="Calibri" panose="020F0502020204030204" pitchFamily="34" charset="0"/>
                    <a:cs typeface="Calibri" panose="020F0502020204030204" pitchFamily="34" charset="0"/>
                  </a:rPr>
                  <a:t>350  </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				350 </a:t>
                </a:r>
                <a14:m>
                  <m:oMath xmlns:m="http://schemas.openxmlformats.org/officeDocument/2006/math">
                    <m:r>
                      <a:rPr lang="en-GB" sz="2800" i="1" smtClean="0">
                        <a:solidFill>
                          <a:srgbClr val="0070C0"/>
                        </a:solidFill>
                        <a:latin typeface="Cambria Math" panose="02040503050406030204" pitchFamily="18" charset="0"/>
                        <a:ea typeface="Cambria Math" panose="02040503050406030204" pitchFamily="18" charset="0"/>
                      </a:rPr>
                      <m:t>÷</m:t>
                    </m:r>
                  </m:oMath>
                </a14:m>
                <a:r>
                  <a:rPr lang="en-GB" sz="2800" dirty="0">
                    <a:solidFill>
                      <a:srgbClr val="0070C0"/>
                    </a:solidFill>
                    <a:latin typeface="Calibri" panose="020F0502020204030204" pitchFamily="34" charset="0"/>
                    <a:cs typeface="Calibri" panose="020F0502020204030204" pitchFamily="34" charset="0"/>
                  </a:rPr>
                  <a:t> 10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35</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				35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50p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1750            	£17.50</a:t>
                </a:r>
              </a:p>
              <a:p>
                <a:pPr marL="0" marR="0" lvl="0" indent="0" algn="l" defTabSz="457200" rtl="0" eaLnBrk="1" fontAlgn="auto" latinLnBrk="0" hangingPunct="1">
                  <a:spcBef>
                    <a:spcPts val="0"/>
                  </a:spcBef>
                  <a:spcAft>
                    <a:spcPts val="600"/>
                  </a:spcAft>
                  <a:buClrTx/>
                  <a:buSzTx/>
                  <a:buFontTx/>
                  <a:buNone/>
                  <a:tabLst/>
                  <a:defRPr/>
                </a:pPr>
                <a:endParaRPr lang="en-GB" sz="2800" dirty="0">
                  <a:solidFill>
                    <a:srgbClr val="0070C0"/>
                  </a:solidFill>
                  <a:latin typeface="Calibri" panose="020F0502020204030204" pitchFamily="34" charset="0"/>
                  <a:cs typeface="Calibri" panose="020F0502020204030204" pitchFamily="34" charset="0"/>
                </a:endParaRP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£17.50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£10.50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£8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£4.90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£40.90</a:t>
                </a:r>
              </a:p>
            </p:txBody>
          </p:sp>
        </mc:Choice>
        <mc:Fallback>
          <p:sp>
            <p:nvSpPr>
              <p:cNvPr id="5" name="TextBox 4">
                <a:extLst>
                  <a:ext uri="{FF2B5EF4-FFF2-40B4-BE49-F238E27FC236}">
                    <a16:creationId xmlns:a16="http://schemas.microsoft.com/office/drawing/2014/main" id="{7B853724-040B-4358-F057-45E6AA73A28C}"/>
                  </a:ext>
                </a:extLst>
              </p:cNvPr>
              <p:cNvSpPr txBox="1">
                <a:spLocks noRot="1" noChangeAspect="1" noMove="1" noResize="1" noEditPoints="1" noAdjustHandles="1" noChangeArrowheads="1" noChangeShapeType="1" noTextEdit="1"/>
              </p:cNvSpPr>
              <p:nvPr/>
            </p:nvSpPr>
            <p:spPr>
              <a:xfrm>
                <a:off x="156430" y="1382294"/>
                <a:ext cx="11615182" cy="4078039"/>
              </a:xfrm>
              <a:prstGeom prst="rect">
                <a:avLst/>
              </a:prstGeom>
              <a:blipFill>
                <a:blip r:embed="rId2"/>
                <a:stretch>
                  <a:fillRect l="-1102" t="-1644" b="-3288"/>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3DB941F8-D20D-F4C7-3882-4118DCB5200F}"/>
              </a:ext>
            </a:extLst>
          </p:cNvPr>
          <p:cNvSpPr txBox="1"/>
          <p:nvPr/>
        </p:nvSpPr>
        <p:spPr>
          <a:xfrm>
            <a:off x="156430" y="5389607"/>
            <a:ext cx="5366327" cy="523220"/>
          </a:xfrm>
          <a:prstGeom prst="rect">
            <a:avLst/>
          </a:prstGeom>
          <a:noFill/>
        </p:spPr>
        <p:txBody>
          <a:bodyPr wrap="square" rtlCol="0">
            <a:spAutoFit/>
          </a:bodyPr>
          <a:lstStyle/>
          <a:p>
            <a:r>
              <a:rPr lang="en-GB" sz="2800" dirty="0">
                <a:solidFill>
                  <a:srgbClr val="0070C0"/>
                </a:solidFill>
                <a:latin typeface="Calibri" panose="020F0502020204030204" pitchFamily="34" charset="0"/>
                <a:cs typeface="Calibri" panose="020F0502020204030204" pitchFamily="34" charset="0"/>
              </a:rPr>
              <a:t>Total raised is £40.90</a:t>
            </a:r>
          </a:p>
        </p:txBody>
      </p:sp>
      <p:sp>
        <p:nvSpPr>
          <p:cNvPr id="2" name="TextBox 1">
            <a:extLst>
              <a:ext uri="{FF2B5EF4-FFF2-40B4-BE49-F238E27FC236}">
                <a16:creationId xmlns:a16="http://schemas.microsoft.com/office/drawing/2014/main" id="{B646FF6C-4BFF-8ECB-BBCC-C9B7B305D783}"/>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9100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3C54BA-9CB5-C27E-DADC-8C1B0FC904E0}"/>
              </a:ext>
            </a:extLst>
          </p:cNvPr>
          <p:cNvSpPr txBox="1"/>
          <p:nvPr/>
        </p:nvSpPr>
        <p:spPr>
          <a:xfrm>
            <a:off x="156430" y="371217"/>
            <a:ext cx="7753574" cy="524759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Guidance for teachers</a:t>
            </a:r>
            <a:endParaRPr lang="en-GB" sz="2800" b="1"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1900" dirty="0">
                <a:solidFill>
                  <a:srgbClr val="002E63"/>
                </a:solidFill>
                <a:latin typeface="Calibri" panose="020F0502020204030204" pitchFamily="34" charset="0"/>
                <a:cs typeface="Calibri" panose="020F0502020204030204" pitchFamily="34" charset="0"/>
              </a:rPr>
              <a:t>These slides contain 5 daily maths challenges that can be used in the run up to BBC Children</a:t>
            </a: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in Need day </a:t>
            </a:r>
            <a:r>
              <a:rPr kumimoji="0" lang="en-GB" sz="19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lang="en-GB" sz="1900" b="0" i="0" dirty="0">
                <a:solidFill>
                  <a:srgbClr val="002060"/>
                </a:solidFill>
                <a:effectLst/>
                <a:latin typeface="Calibri" panose="020F0502020204030204" pitchFamily="34" charset="0"/>
                <a:cs typeface="Calibri" panose="020F0502020204030204" pitchFamily="34" charset="0"/>
              </a:rPr>
              <a:t>Friday 15th November 2024)</a:t>
            </a: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r>
              <a:rPr lang="en-GB" sz="1900" dirty="0">
                <a:solidFill>
                  <a:srgbClr val="002E63"/>
                </a:solidFill>
                <a:latin typeface="Calibri" panose="020F0502020204030204" pitchFamily="34" charset="0"/>
                <a:cs typeface="Calibri" panose="020F0502020204030204" pitchFamily="34" charset="0"/>
              </a:rPr>
              <a:t>It would be useful to have coins available for some of the challenges so children can work practically.</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Each challenge is followed by a page of suggested discussion prompts to </a:t>
            </a:r>
            <a:r>
              <a:rPr lang="en-GB" sz="1900" dirty="0">
                <a:solidFill>
                  <a:srgbClr val="002E63"/>
                </a:solidFill>
                <a:latin typeface="Calibri" panose="020F0502020204030204" pitchFamily="34" charset="0"/>
                <a:cs typeface="Calibri" panose="020F0502020204030204" pitchFamily="34" charset="0"/>
              </a:rPr>
              <a:t>raise children’s awareness of those needing help and how BBC Children in Need can make a difference. </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19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1900" dirty="0">
                <a:solidFill>
                  <a:srgbClr val="002E63"/>
                </a:solidFill>
                <a:latin typeface="Calibri" panose="020F0502020204030204" pitchFamily="34" charset="0"/>
                <a:cs typeface="Calibri" panose="020F0502020204030204" pitchFamily="34" charset="0"/>
              </a:rPr>
              <a:t>The final discussion prompt encourages schools to consider how they could support BBC Children in Need. You can find some suggestions </a:t>
            </a:r>
            <a:r>
              <a:rPr lang="en-GB" sz="1900" dirty="0">
                <a:solidFill>
                  <a:srgbClr val="002E63"/>
                </a:solidFill>
                <a:latin typeface="Calibri" panose="020F0502020204030204" pitchFamily="34" charset="0"/>
                <a:cs typeface="Calibri" panose="020F0502020204030204" pitchFamily="34" charset="0"/>
                <a:hlinkClick r:id="rId2"/>
              </a:rPr>
              <a:t>here</a:t>
            </a:r>
            <a:r>
              <a:rPr lang="en-GB" sz="1900" dirty="0">
                <a:solidFill>
                  <a:srgbClr val="002E63"/>
                </a:solidFill>
                <a:latin typeface="Calibri" panose="020F0502020204030204" pitchFamily="34" charset="0"/>
                <a:cs typeface="Calibri" panose="020F0502020204030204" pitchFamily="34" charset="0"/>
              </a:rPr>
              <a:t> or </a:t>
            </a:r>
            <a:r>
              <a:rPr lang="en-GB" sz="1900" dirty="0">
                <a:solidFill>
                  <a:srgbClr val="002E63"/>
                </a:solidFill>
                <a:latin typeface="Calibri" panose="020F0502020204030204" pitchFamily="34" charset="0"/>
                <a:cs typeface="Calibri" panose="020F0502020204030204" pitchFamily="34" charset="0"/>
                <a:hlinkClick r:id="rId3"/>
              </a:rPr>
              <a:t>here</a:t>
            </a:r>
            <a:r>
              <a:rPr lang="en-GB" sz="1900" dirty="0">
                <a:solidFill>
                  <a:srgbClr val="002E63"/>
                </a:solidFill>
                <a:latin typeface="Calibri" panose="020F0502020204030204" pitchFamily="34" charset="0"/>
                <a:cs typeface="Calibri" panose="020F0502020204030204" pitchFamily="34" charset="0"/>
              </a:rPr>
              <a:t>.</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We hope you enjoy the challenges. Let us know how you get on!</a:t>
            </a:r>
          </a:p>
        </p:txBody>
      </p:sp>
    </p:spTree>
    <p:extLst>
      <p:ext uri="{BB962C8B-B14F-4D97-AF65-F5344CB8AC3E}">
        <p14:creationId xmlns:p14="http://schemas.microsoft.com/office/powerpoint/2010/main" val="123510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E9F33-D58A-3DF4-B1D1-148B10FA6379}"/>
              </a:ext>
            </a:extLst>
          </p:cNvPr>
          <p:cNvSpPr txBox="1"/>
          <p:nvPr/>
        </p:nvSpPr>
        <p:spPr>
          <a:xfrm>
            <a:off x="156430" y="1365516"/>
            <a:ext cx="12018669" cy="39342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Have you ever taken part in a sponsored event?</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What does it mean to be sponsored?</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What sort of things could you do to raise money for </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BBC Children in Need?</a:t>
            </a:r>
          </a:p>
          <a:p>
            <a:pPr>
              <a:lnSpc>
                <a:spcPct val="150000"/>
              </a:lnSpc>
              <a:spcAft>
                <a:spcPts val="600"/>
              </a:spcAft>
            </a:pPr>
            <a:endParaRPr lang="en-GB" sz="2800" dirty="0">
              <a:solidFill>
                <a:srgbClr val="002060"/>
              </a:solidFill>
              <a:latin typeface="Calibri" panose="020F0502020204030204" pitchFamily="34" charset="0"/>
              <a:cs typeface="Calibri" panose="020F0502020204030204" pitchFamily="34" charset="0"/>
            </a:endParaRPr>
          </a:p>
          <a:p>
            <a:pPr>
              <a:lnSpc>
                <a:spcPct val="150000"/>
              </a:lnSpc>
            </a:pPr>
            <a:endParaRPr lang="en-GB" sz="2800" dirty="0">
              <a:solidFill>
                <a:srgbClr val="00206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9D28AAF-1B2A-3A2C-4045-35D262085175}"/>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5608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9F5A79-B7B5-AD74-696F-FB68D67B92C4}"/>
              </a:ext>
            </a:extLst>
          </p:cNvPr>
          <p:cNvSpPr txBox="1"/>
          <p:nvPr/>
        </p:nvSpPr>
        <p:spPr>
          <a:xfrm>
            <a:off x="156430" y="321518"/>
            <a:ext cx="11325658"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Can you organise an event to raise money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BBC Children in Need?</a:t>
            </a:r>
          </a:p>
        </p:txBody>
      </p:sp>
      <p:pic>
        <p:nvPicPr>
          <p:cNvPr id="5" name="Picture 4" descr="A cartoon of a child wearing a helmet and holding a stick&#10;&#10;Description automatically generated">
            <a:extLst>
              <a:ext uri="{FF2B5EF4-FFF2-40B4-BE49-F238E27FC236}">
                <a16:creationId xmlns:a16="http://schemas.microsoft.com/office/drawing/2014/main" id="{CF4CB876-E556-6BC3-BF1B-6EECBAB6DD91}"/>
              </a:ext>
            </a:extLst>
          </p:cNvPr>
          <p:cNvPicPr>
            <a:picLocks noChangeAspect="1"/>
          </p:cNvPicPr>
          <p:nvPr/>
        </p:nvPicPr>
        <p:blipFill>
          <a:blip r:embed="rId2"/>
          <a:stretch>
            <a:fillRect/>
          </a:stretch>
        </p:blipFill>
        <p:spPr>
          <a:xfrm>
            <a:off x="8802005" y="260909"/>
            <a:ext cx="1441247" cy="1736728"/>
          </a:xfrm>
          <a:prstGeom prst="rect">
            <a:avLst/>
          </a:prstGeom>
        </p:spPr>
      </p:pic>
      <p:sp>
        <p:nvSpPr>
          <p:cNvPr id="6" name="TextBox 14">
            <a:extLst>
              <a:ext uri="{FF2B5EF4-FFF2-40B4-BE49-F238E27FC236}">
                <a16:creationId xmlns:a16="http://schemas.microsoft.com/office/drawing/2014/main" id="{9EC28578-98D4-A3A3-BA14-544F2014EAD5}"/>
              </a:ext>
            </a:extLst>
          </p:cNvPr>
          <p:cNvSpPr txBox="1"/>
          <p:nvPr/>
        </p:nvSpPr>
        <p:spPr>
          <a:xfrm>
            <a:off x="156430" y="4676675"/>
            <a:ext cx="991789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Remember, small amounts can make a big difference!</a:t>
            </a:r>
          </a:p>
        </p:txBody>
      </p:sp>
      <p:pic>
        <p:nvPicPr>
          <p:cNvPr id="7" name="Picture 6" descr="A yellow and purple clock&#10;&#10;Description automatically generated">
            <a:extLst>
              <a:ext uri="{FF2B5EF4-FFF2-40B4-BE49-F238E27FC236}">
                <a16:creationId xmlns:a16="http://schemas.microsoft.com/office/drawing/2014/main" id="{506C616F-752B-E7E3-C40F-E2BF80A84AAF}"/>
              </a:ext>
            </a:extLst>
          </p:cNvPr>
          <p:cNvPicPr>
            <a:picLocks noChangeAspect="1"/>
          </p:cNvPicPr>
          <p:nvPr/>
        </p:nvPicPr>
        <p:blipFill>
          <a:blip r:embed="rId3"/>
          <a:stretch>
            <a:fillRect/>
          </a:stretch>
        </p:blipFill>
        <p:spPr>
          <a:xfrm>
            <a:off x="475428" y="1790158"/>
            <a:ext cx="2179054" cy="2305001"/>
          </a:xfrm>
          <a:prstGeom prst="rect">
            <a:avLst/>
          </a:prstGeom>
        </p:spPr>
      </p:pic>
      <p:pic>
        <p:nvPicPr>
          <p:cNvPr id="9" name="Picture 8" descr="A cake on a stand&#10;&#10;Description automatically generated">
            <a:extLst>
              <a:ext uri="{FF2B5EF4-FFF2-40B4-BE49-F238E27FC236}">
                <a16:creationId xmlns:a16="http://schemas.microsoft.com/office/drawing/2014/main" id="{8BD84871-3380-E59F-C837-B226B876163D}"/>
              </a:ext>
            </a:extLst>
          </p:cNvPr>
          <p:cNvPicPr>
            <a:picLocks noChangeAspect="1"/>
          </p:cNvPicPr>
          <p:nvPr/>
        </p:nvPicPr>
        <p:blipFill>
          <a:blip r:embed="rId4"/>
          <a:stretch>
            <a:fillRect/>
          </a:stretch>
        </p:blipFill>
        <p:spPr>
          <a:xfrm>
            <a:off x="3040390" y="1965796"/>
            <a:ext cx="2179055" cy="1953724"/>
          </a:xfrm>
          <a:prstGeom prst="rect">
            <a:avLst/>
          </a:prstGeom>
        </p:spPr>
      </p:pic>
      <p:pic>
        <p:nvPicPr>
          <p:cNvPr id="13" name="Picture 12" descr="A purple mask with yellow text&#10;&#10;Description automatically generated">
            <a:extLst>
              <a:ext uri="{FF2B5EF4-FFF2-40B4-BE49-F238E27FC236}">
                <a16:creationId xmlns:a16="http://schemas.microsoft.com/office/drawing/2014/main" id="{B36235A2-A7B9-8F38-AAFD-4FA928D340D6}"/>
              </a:ext>
            </a:extLst>
          </p:cNvPr>
          <p:cNvPicPr>
            <a:picLocks noChangeAspect="1"/>
          </p:cNvPicPr>
          <p:nvPr/>
        </p:nvPicPr>
        <p:blipFill>
          <a:blip r:embed="rId5"/>
          <a:stretch>
            <a:fillRect/>
          </a:stretch>
        </p:blipFill>
        <p:spPr>
          <a:xfrm>
            <a:off x="5605352" y="1790158"/>
            <a:ext cx="2418065" cy="2305001"/>
          </a:xfrm>
          <a:prstGeom prst="rect">
            <a:avLst/>
          </a:prstGeom>
        </p:spPr>
      </p:pic>
    </p:spTree>
    <p:extLst>
      <p:ext uri="{BB962C8B-B14F-4D97-AF65-F5344CB8AC3E}">
        <p14:creationId xmlns:p14="http://schemas.microsoft.com/office/powerpoint/2010/main" val="103213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B0153B-0526-7094-6BBB-1509EC0EA010}"/>
              </a:ext>
            </a:extLst>
          </p:cNvPr>
          <p:cNvSpPr txBox="1"/>
          <p:nvPr/>
        </p:nvSpPr>
        <p:spPr>
          <a:xfrm>
            <a:off x="156430" y="1365516"/>
            <a:ext cx="11615182" cy="45858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Jack</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donates some coins to </a:t>
            </a:r>
            <a:r>
              <a:rPr lang="en-GB" sz="2800" dirty="0">
                <a:solidFill>
                  <a:srgbClr val="002060"/>
                </a:solidFill>
                <a:latin typeface="Calibri" panose="020F0502020204030204" pitchFamily="34" charset="0"/>
                <a:cs typeface="Calibri" panose="020F0502020204030204" pitchFamily="34" charset="0"/>
              </a:rPr>
              <a:t>BBC </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Children in Need.</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He donates more than £1 and less than £1.50</a:t>
            </a: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noProof="0" dirty="0">
                <a:solidFill>
                  <a:srgbClr val="002060"/>
                </a:solidFill>
                <a:latin typeface="Calibri" panose="020F0502020204030204" pitchFamily="34" charset="0"/>
                <a:cs typeface="Calibri" panose="020F0502020204030204" pitchFamily="34" charset="0"/>
              </a:rPr>
              <a:t>All of the coins he donates are different.</a:t>
            </a: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How much money could </a:t>
            </a:r>
            <a:r>
              <a:rPr lang="en-GB" sz="2800" dirty="0">
                <a:solidFill>
                  <a:srgbClr val="002060"/>
                </a:solidFill>
                <a:latin typeface="Calibri" panose="020F0502020204030204" pitchFamily="34" charset="0"/>
                <a:cs typeface="Calibri" panose="020F0502020204030204" pitchFamily="34" charset="0"/>
              </a:rPr>
              <a:t>Jack</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have donated?</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There are 31 different possible answers.</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Can you find them all?</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Biotif" panose="00000500000000000000" pitchFamily="2" charset="0"/>
            </a:endParaRPr>
          </a:p>
          <a:p>
            <a:endParaRPr lang="en-GB" sz="2800" dirty="0">
              <a:solidFill>
                <a:srgbClr val="002060"/>
              </a:solidFill>
              <a:latin typeface="Biotif" panose="00000500000000000000" pitchFamily="2" charset="0"/>
            </a:endParaRPr>
          </a:p>
        </p:txBody>
      </p:sp>
      <p:sp>
        <p:nvSpPr>
          <p:cNvPr id="2" name="TextBox 1">
            <a:extLst>
              <a:ext uri="{FF2B5EF4-FFF2-40B4-BE49-F238E27FC236}">
                <a16:creationId xmlns:a16="http://schemas.microsoft.com/office/drawing/2014/main" id="{9E26BFA4-E875-6074-E60B-638D6AC74FA3}"/>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1 </a:t>
            </a:r>
          </a:p>
        </p:txBody>
      </p:sp>
    </p:spTree>
    <p:extLst>
      <p:ext uri="{BB962C8B-B14F-4D97-AF65-F5344CB8AC3E}">
        <p14:creationId xmlns:p14="http://schemas.microsoft.com/office/powerpoint/2010/main" val="39397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571F21-D8D5-C1DE-6D87-EAF40E2AC7F7}"/>
              </a:ext>
            </a:extLst>
          </p:cNvPr>
          <p:cNvSpPr txBox="1"/>
          <p:nvPr/>
        </p:nvSpPr>
        <p:spPr>
          <a:xfrm>
            <a:off x="156430" y="1382294"/>
            <a:ext cx="7773411" cy="50321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Jack could have donated: </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£1.01, £1.02, £1.03, £1.05, £1.06, £1.07, £1.08, £1.10, £1.11, £1.12, £1.13, £1.15, £1.16, £1.17, £1.18, £1.20, £1.21, £1.22, £1.23, £1.25, £1.26, £1.27, £1.28, £1.30, £1.31, £1.32, £1.33, £1.35, £1.36, £1.37, £1.38</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1600" dirty="0">
              <a:solidFill>
                <a:prstClr val="black"/>
              </a:solidFill>
              <a:latin typeface="Calibri" panose="020F0502020204030204" pitchFamily="34" charset="0"/>
              <a:cs typeface="Calibri" panose="020F0502020204030204" pitchFamily="34" charset="0"/>
            </a:endParaRPr>
          </a:p>
          <a:p>
            <a:pPr>
              <a:spcAft>
                <a:spcPts val="600"/>
              </a:spcAft>
              <a:defRPr/>
            </a:pPr>
            <a:r>
              <a:rPr lang="en-GB" sz="2800" dirty="0">
                <a:solidFill>
                  <a:srgbClr val="002060"/>
                </a:solidFill>
                <a:latin typeface="Calibri" panose="020F0502020204030204" pitchFamily="34" charset="0"/>
                <a:cs typeface="Calibri" panose="020F0502020204030204" pitchFamily="34" charset="0"/>
              </a:rPr>
              <a:t>Jack could not have donated any amounts that include 4p or 9p or 40p.</a:t>
            </a:r>
          </a:p>
          <a:p>
            <a:pPr>
              <a:spcAft>
                <a:spcPts val="600"/>
              </a:spcAft>
              <a:defRPr/>
            </a:pPr>
            <a:r>
              <a:rPr lang="en-GB" sz="2800" dirty="0">
                <a:solidFill>
                  <a:srgbClr val="002060"/>
                </a:solidFill>
                <a:latin typeface="Calibri" panose="020F0502020204030204" pitchFamily="34" charset="0"/>
                <a:cs typeface="Calibri" panose="020F0502020204030204" pitchFamily="34" charset="0"/>
              </a:rPr>
              <a:t>Can you explain why?</a:t>
            </a:r>
          </a:p>
          <a:p>
            <a:endParaRPr lang="en-GB" sz="2800" dirty="0">
              <a:solidFill>
                <a:srgbClr val="0C2C6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5647F36-5E0F-5218-F36B-F5662363B004}"/>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3677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031E0-E9F5-EF7B-45D5-8C1FAB2E4321}"/>
              </a:ext>
            </a:extLst>
          </p:cNvPr>
          <p:cNvSpPr txBox="1"/>
          <p:nvPr/>
        </p:nvSpPr>
        <p:spPr>
          <a:xfrm>
            <a:off x="156430" y="1214515"/>
            <a:ext cx="11615182" cy="3550139"/>
          </a:xfrm>
          <a:prstGeom prst="rect">
            <a:avLst/>
          </a:prstGeom>
          <a:noFill/>
        </p:spPr>
        <p:txBody>
          <a:bodyPr wrap="square" rtlCol="0">
            <a:spAutoFit/>
          </a:bodyPr>
          <a:lstStyle/>
          <a:p>
            <a:pPr>
              <a:lnSpc>
                <a:spcPct val="150000"/>
              </a:lnSpc>
              <a:spcAft>
                <a:spcPts val="600"/>
              </a:spcAft>
            </a:pPr>
            <a:r>
              <a:rPr lang="en-GB" sz="2800" dirty="0">
                <a:solidFill>
                  <a:srgbClr val="002060"/>
                </a:solidFill>
                <a:latin typeface="Calibri" panose="020F0502020204030204" pitchFamily="34" charset="0"/>
                <a:cs typeface="Calibri" panose="020F0502020204030204" pitchFamily="34" charset="0"/>
              </a:rPr>
              <a:t>What is BBC Children in Need?</a:t>
            </a:r>
          </a:p>
          <a:p>
            <a:pPr>
              <a:lnSpc>
                <a:spcPct val="150000"/>
              </a:lnSpc>
              <a:spcAft>
                <a:spcPts val="600"/>
              </a:spcAft>
            </a:pPr>
            <a:r>
              <a:rPr lang="en-GB" sz="2800" dirty="0">
                <a:solidFill>
                  <a:srgbClr val="002060"/>
                </a:solidFill>
                <a:latin typeface="Calibri" panose="020F0502020204030204" pitchFamily="34" charset="0"/>
                <a:cs typeface="Calibri" panose="020F0502020204030204" pitchFamily="34" charset="0"/>
              </a:rPr>
              <a:t>Why might some children need help?</a:t>
            </a:r>
          </a:p>
          <a:p>
            <a:pPr>
              <a:lnSpc>
                <a:spcPct val="150000"/>
              </a:lnSpc>
              <a:spcAft>
                <a:spcPts val="600"/>
              </a:spcAft>
            </a:pPr>
            <a:r>
              <a:rPr lang="en-GB" sz="2800" dirty="0">
                <a:solidFill>
                  <a:srgbClr val="002060"/>
                </a:solidFill>
                <a:latin typeface="Calibri" panose="020F0502020204030204" pitchFamily="34" charset="0"/>
                <a:cs typeface="Calibri" panose="020F0502020204030204" pitchFamily="34" charset="0"/>
              </a:rPr>
              <a:t>How does BBC Children in Need help? </a:t>
            </a:r>
          </a:p>
          <a:p>
            <a:pPr>
              <a:lnSpc>
                <a:spcPct val="150000"/>
              </a:lnSpc>
              <a:spcAft>
                <a:spcPts val="600"/>
              </a:spcAft>
            </a:pPr>
            <a:endParaRPr lang="en-GB" sz="2800" dirty="0">
              <a:solidFill>
                <a:srgbClr val="002060"/>
              </a:solidFill>
            </a:endParaRPr>
          </a:p>
          <a:p>
            <a:pPr>
              <a:lnSpc>
                <a:spcPct val="150000"/>
              </a:lnSpc>
            </a:pPr>
            <a:endParaRPr lang="en-GB" sz="2800" dirty="0">
              <a:solidFill>
                <a:srgbClr val="002060"/>
              </a:solidFill>
              <a:latin typeface="Biotif" panose="00000500000000000000" pitchFamily="2" charset="0"/>
            </a:endParaRPr>
          </a:p>
        </p:txBody>
      </p:sp>
      <p:sp>
        <p:nvSpPr>
          <p:cNvPr id="3" name="TextBox 2">
            <a:extLst>
              <a:ext uri="{FF2B5EF4-FFF2-40B4-BE49-F238E27FC236}">
                <a16:creationId xmlns:a16="http://schemas.microsoft.com/office/drawing/2014/main" id="{36FB63FD-B5FD-C693-4D01-BA0DA0A0DF28}"/>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2536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E93B49-8FEF-57C1-F523-1197685AC1FF}"/>
              </a:ext>
            </a:extLst>
          </p:cNvPr>
          <p:cNvSpPr txBox="1"/>
          <p:nvPr/>
        </p:nvSpPr>
        <p:spPr>
          <a:xfrm>
            <a:off x="156430" y="337661"/>
            <a:ext cx="7753574" cy="6709529"/>
          </a:xfrm>
          <a:prstGeom prst="rect">
            <a:avLst/>
          </a:prstGeom>
          <a:noFill/>
        </p:spPr>
        <p:txBody>
          <a:bodyPr wrap="square" rtlCol="0">
            <a:spAutoFit/>
          </a:bodyPr>
          <a:lstStyle/>
          <a:p>
            <a:pPr defTabSz="457200">
              <a:spcAft>
                <a:spcPts val="600"/>
              </a:spcAft>
              <a:defRPr/>
            </a:pPr>
            <a:r>
              <a:rPr lang="en-GB" sz="2800" b="1" dirty="0">
                <a:solidFill>
                  <a:srgbClr val="002E63"/>
                </a:solidFill>
                <a:latin typeface="Calibri" panose="020F0502020204030204" pitchFamily="34"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What is BBC Children in Need?</a:t>
            </a:r>
          </a:p>
          <a:p>
            <a:pPr defTabSz="457200">
              <a:spcAft>
                <a:spcPts val="600"/>
              </a:spcAft>
              <a:defRPr/>
            </a:pPr>
            <a:r>
              <a:rPr lang="en-GB"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BBC Children in Need is a charity that helps disadvantaged children across the UK. Our vision is that every child in the UK has a safe, happy and secure childhood and the chance to reach their potential.</a:t>
            </a:r>
          </a:p>
          <a:p>
            <a:pPr defTabSz="457200">
              <a:spcAft>
                <a:spcPts val="600"/>
              </a:spcAft>
              <a:defRPr/>
            </a:pPr>
            <a:endParaRPr kumimoji="0" lang="en-GB"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dirty="0">
                <a:solidFill>
                  <a:srgbClr val="FF0000"/>
                </a:solidFill>
                <a:latin typeface="Calibri" panose="020F0502020204030204" pitchFamily="34" charset="0"/>
                <a:cs typeface="Calibri" panose="020F0502020204030204" pitchFamily="34" charset="0"/>
              </a:rPr>
              <a:t>Why might some children need help?</a:t>
            </a:r>
          </a:p>
          <a:p>
            <a:pPr defTabSz="457200">
              <a:spcAft>
                <a:spcPts val="600"/>
              </a:spcAft>
              <a:defRPr/>
            </a:pPr>
            <a:r>
              <a:rPr lang="en-GB"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Some children in the UK are facing challenges and difficulties such as: disability, life-changing illness, living in poverty or caring for somebody in their family.</a:t>
            </a:r>
          </a:p>
          <a:p>
            <a:pPr marL="0" marR="0" lvl="0" indent="0" defTabSz="457200" rtl="0" eaLnBrk="1" fontAlgn="auto" latinLnBrk="0" hangingPunct="1">
              <a:lnSpc>
                <a:spcPct val="100000"/>
              </a:lnSpc>
              <a:spcBef>
                <a:spcPts val="0"/>
              </a:spcBef>
              <a:spcAft>
                <a:spcPts val="600"/>
              </a:spcAft>
              <a:buClrTx/>
              <a:buSzTx/>
              <a:buFontTx/>
              <a:buNone/>
              <a:tabLst/>
              <a:defRPr/>
            </a:pPr>
            <a:br>
              <a:rPr lang="en-GB" dirty="0">
                <a:solidFill>
                  <a:srgbClr val="002E63"/>
                </a:solidFill>
                <a:latin typeface="Calibri" panose="020F0502020204030204" pitchFamily="34" charset="0"/>
                <a:cs typeface="Calibri" panose="020F0502020204030204" pitchFamily="34" charset="0"/>
              </a:rPr>
            </a:br>
            <a:r>
              <a:rPr lang="en-GB" dirty="0">
                <a:solidFill>
                  <a:srgbClr val="FF0000"/>
                </a:solidFill>
                <a:latin typeface="Calibri" panose="020F0502020204030204" pitchFamily="34" charset="0"/>
                <a:cs typeface="Calibri" panose="020F0502020204030204" pitchFamily="34" charset="0"/>
              </a:rPr>
              <a:t>How does BBC Children in Need help?</a:t>
            </a:r>
          </a:p>
          <a:p>
            <a:pPr defTabSz="457200">
              <a:spcAft>
                <a:spcPts val="600"/>
              </a:spcAft>
              <a:defRPr/>
            </a:pPr>
            <a:r>
              <a:rPr lang="en-GB"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BBC Children in Need is currently supporting over 1,500 local charities and projects in communities across the UK that are helping children and young people. BBC Children in Need also helps us to think about other children that might not be as fortunate as us and encourages everyone to get involved and raise money to help others. </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6274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E48D2-D223-B79B-C571-8A20889304EC}"/>
              </a:ext>
            </a:extLst>
          </p:cNvPr>
          <p:cNvSpPr txBox="1"/>
          <p:nvPr/>
        </p:nvSpPr>
        <p:spPr>
          <a:xfrm>
            <a:off x="156430" y="1356567"/>
            <a:ext cx="9245022" cy="5093702"/>
          </a:xfrm>
          <a:prstGeom prst="rect">
            <a:avLst/>
          </a:prstGeom>
          <a:noFill/>
        </p:spPr>
        <p:txBody>
          <a:bodyPr wrap="square" rtlCol="0">
            <a:spAutoFit/>
          </a:bodyPr>
          <a:lstStyle/>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On the 1</a:t>
            </a:r>
            <a:r>
              <a:rPr lang="en-GB" sz="2800" baseline="30000" dirty="0">
                <a:solidFill>
                  <a:srgbClr val="002060"/>
                </a:solidFill>
                <a:latin typeface="Calibri" panose="020F0502020204030204" pitchFamily="34" charset="0"/>
                <a:cs typeface="Calibri" panose="020F0502020204030204" pitchFamily="34" charset="0"/>
              </a:rPr>
              <a:t>st</a:t>
            </a:r>
            <a:r>
              <a:rPr lang="en-GB" sz="2800" dirty="0">
                <a:solidFill>
                  <a:srgbClr val="002060"/>
                </a:solidFill>
                <a:latin typeface="Calibri" panose="020F0502020204030204" pitchFamily="34" charset="0"/>
                <a:cs typeface="Calibri" panose="020F0502020204030204" pitchFamily="34" charset="0"/>
              </a:rPr>
              <a:t> November, Jo saves 5p.</a:t>
            </a:r>
          </a:p>
          <a:p>
            <a:pPr marL="0" marR="0" lvl="0" indent="0" algn="l" defTabSz="457200" rtl="0" eaLnBrk="1" fontAlgn="auto" latinLnBrk="0" hangingPunct="1">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On the 2</a:t>
            </a:r>
            <a:r>
              <a:rPr kumimoji="0" lang="en-GB" sz="2800" b="0" i="0" u="none" strike="noStrike" kern="1200" cap="none" spc="0" normalizeH="0" baseline="30000" noProof="0" dirty="0">
                <a:ln>
                  <a:noFill/>
                </a:ln>
                <a:solidFill>
                  <a:srgbClr val="002060"/>
                </a:solidFill>
                <a:effectLst/>
                <a:uLnTx/>
                <a:uFillTx/>
                <a:latin typeface="Calibri" panose="020F0502020204030204" pitchFamily="34" charset="0"/>
                <a:cs typeface="Calibri" panose="020F0502020204030204" pitchFamily="34" charset="0"/>
              </a:rPr>
              <a:t>nd</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Jo</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saves 10p.</a:t>
            </a:r>
          </a:p>
          <a:p>
            <a:pPr marL="0" marR="0" lvl="0" indent="0" algn="l" defTabSz="457200" rtl="0" eaLnBrk="1" fontAlgn="auto" latinLnBrk="0" hangingPunct="1">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On the 3</a:t>
            </a:r>
            <a:r>
              <a:rPr lang="en-GB" sz="2800" baseline="30000" dirty="0">
                <a:solidFill>
                  <a:srgbClr val="002060"/>
                </a:solidFill>
                <a:latin typeface="Calibri" panose="020F0502020204030204" pitchFamily="34" charset="0"/>
                <a:cs typeface="Calibri" panose="020F0502020204030204" pitchFamily="34" charset="0"/>
              </a:rPr>
              <a:t>rd</a:t>
            </a:r>
            <a:r>
              <a:rPr lang="en-GB" sz="2800" dirty="0">
                <a:solidFill>
                  <a:srgbClr val="002060"/>
                </a:solidFill>
                <a:latin typeface="Calibri" panose="020F0502020204030204" pitchFamily="34" charset="0"/>
                <a:cs typeface="Calibri" panose="020F0502020204030204" pitchFamily="34" charset="0"/>
              </a:rPr>
              <a:t>, Jo saves 15p.</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Jo continues to save 5p more each day.</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How much will Jo save in total after 1 week?</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How much will Jo save in total after 2 weeks?</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How much will she save during the whole of November?</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endParaRPr lang="en-GB" sz="2800" dirty="0">
              <a:solidFill>
                <a:srgbClr val="0C2C62"/>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811C627-4562-EE3E-68C2-92CB342E7579}"/>
              </a:ext>
            </a:extLst>
          </p:cNvPr>
          <p:cNvSpPr txBox="1"/>
          <p:nvPr/>
        </p:nvSpPr>
        <p:spPr>
          <a:xfrm>
            <a:off x="156430" y="282433"/>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2 </a:t>
            </a:r>
          </a:p>
        </p:txBody>
      </p:sp>
    </p:spTree>
    <p:extLst>
      <p:ext uri="{BB962C8B-B14F-4D97-AF65-F5344CB8AC3E}">
        <p14:creationId xmlns:p14="http://schemas.microsoft.com/office/powerpoint/2010/main" val="31414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889F6-BC2F-212D-C9F6-9C297CCD474F}"/>
              </a:ext>
            </a:extLst>
          </p:cNvPr>
          <p:cNvSpPr txBox="1"/>
          <p:nvPr/>
        </p:nvSpPr>
        <p:spPr>
          <a:xfrm>
            <a:off x="156430" y="1365516"/>
            <a:ext cx="7519180" cy="30623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Jo saves </a:t>
            </a:r>
            <a:r>
              <a:rPr lang="en-GB" sz="2800" dirty="0">
                <a:solidFill>
                  <a:srgbClr val="0070C0"/>
                </a:solidFill>
                <a:latin typeface="Calibri" panose="020F0502020204030204" pitchFamily="34" charset="0"/>
                <a:cs typeface="Calibri" panose="020F0502020204030204" pitchFamily="34" charset="0"/>
              </a:rPr>
              <a:t>£1.40</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in one week.</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Jo saves £5.25 in two weeks.</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2800" dirty="0">
              <a:solidFill>
                <a:srgbClr val="0070C0"/>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Jo saves £23.25 in November. </a:t>
            </a:r>
            <a:endPar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endParaRPr lang="en-GB" sz="2800" dirty="0">
              <a:solidFill>
                <a:srgbClr val="0070C0"/>
              </a:solidFill>
              <a:latin typeface="Biotif" panose="00000500000000000000" pitchFamily="2" charset="0"/>
            </a:endParaRPr>
          </a:p>
        </p:txBody>
      </p:sp>
      <p:sp>
        <p:nvSpPr>
          <p:cNvPr id="9" name="TextBox 8">
            <a:extLst>
              <a:ext uri="{FF2B5EF4-FFF2-40B4-BE49-F238E27FC236}">
                <a16:creationId xmlns:a16="http://schemas.microsoft.com/office/drawing/2014/main" id="{9F15D9A1-3FB4-684D-F135-B76381981531}"/>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4945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839270-280C-F27E-37A3-5B8726E0133B}"/>
              </a:ext>
            </a:extLst>
          </p:cNvPr>
          <p:cNvSpPr txBox="1"/>
          <p:nvPr/>
        </p:nvSpPr>
        <p:spPr>
          <a:xfrm>
            <a:off x="156430" y="1365516"/>
            <a:ext cx="11615182" cy="3411640"/>
          </a:xfrm>
          <a:prstGeom prst="rect">
            <a:avLst/>
          </a:prstGeom>
          <a:noFill/>
        </p:spPr>
        <p:txBody>
          <a:bodyPr wrap="square" rtlCol="0">
            <a:spAutoFit/>
          </a:bodyPr>
          <a:lstStyle/>
          <a:p>
            <a:pPr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Do small donations make a difference?</a:t>
            </a:r>
          </a:p>
          <a:p>
            <a:pPr defTabSz="457200">
              <a:spcAft>
                <a:spcPts val="600"/>
              </a:spcAf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Why is it important for </a:t>
            </a:r>
            <a:r>
              <a:rPr lang="en-GB" sz="2800" dirty="0">
                <a:solidFill>
                  <a:srgbClr val="002060"/>
                </a:solidFill>
                <a:latin typeface="Calibri" panose="020F0502020204030204" pitchFamily="34" charset="0"/>
                <a:cs typeface="Calibri" panose="020F0502020204030204" pitchFamily="34" charset="0"/>
              </a:rPr>
              <a:t>BBC Children in Need</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to </a:t>
            </a:r>
          </a:p>
          <a:p>
            <a:pPr marL="0" marR="0" lvl="0" indent="0" algn="l" defTabSz="457200" rtl="0" eaLnBrk="1" fontAlgn="auto" latinLnBrk="0" hangingPunct="1">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receive donations?</a:t>
            </a:r>
          </a:p>
          <a:p>
            <a:pPr>
              <a:lnSpc>
                <a:spcPct val="150000"/>
              </a:lnSpc>
              <a:spcAft>
                <a:spcPts val="600"/>
              </a:spcAft>
            </a:pPr>
            <a:endParaRPr lang="en-GB" sz="2800" dirty="0">
              <a:solidFill>
                <a:srgbClr val="002060"/>
              </a:solidFill>
              <a:latin typeface="Biotif" panose="00000500000000000000" pitchFamily="2" charset="0"/>
            </a:endParaRPr>
          </a:p>
          <a:p>
            <a:pPr>
              <a:lnSpc>
                <a:spcPct val="150000"/>
              </a:lnSpc>
            </a:pPr>
            <a:endParaRPr lang="en-GB" sz="2800" dirty="0">
              <a:solidFill>
                <a:srgbClr val="002060"/>
              </a:solidFill>
              <a:latin typeface="Biotif" panose="00000500000000000000" pitchFamily="2" charset="0"/>
            </a:endParaRPr>
          </a:p>
        </p:txBody>
      </p:sp>
      <p:sp>
        <p:nvSpPr>
          <p:cNvPr id="9" name="TextBox 8">
            <a:extLst>
              <a:ext uri="{FF2B5EF4-FFF2-40B4-BE49-F238E27FC236}">
                <a16:creationId xmlns:a16="http://schemas.microsoft.com/office/drawing/2014/main" id="{36244EC1-CF1E-8C74-517C-DD0B0133AA06}"/>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020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1387</Words>
  <Application>Microsoft Office PowerPoint</Application>
  <PresentationFormat>Widescreen</PresentationFormat>
  <Paragraphs>179</Paragraphs>
  <Slides>21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Aptos</vt:lpstr>
      <vt:lpstr>Aptos Display</vt:lpstr>
      <vt:lpstr>Arial</vt:lpstr>
      <vt:lpstr>Biotif</vt:lpstr>
      <vt:lpstr>Bradley Hand ITC</vt:lpstr>
      <vt:lpstr>Calibri</vt:lpstr>
      <vt:lpstr>Calibri Light</vt:lpstr>
      <vt:lpstr>Cambria Math</vt:lpstr>
      <vt:lpstr>11_Office Theme</vt:lpstr>
      <vt:lpstr>6_Office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Anthony</dc:creator>
  <cp:lastModifiedBy>Danielle Anthony</cp:lastModifiedBy>
  <cp:revision>12</cp:revision>
  <dcterms:created xsi:type="dcterms:W3CDTF">2024-09-26T11:48:14Z</dcterms:created>
  <dcterms:modified xsi:type="dcterms:W3CDTF">2024-10-09T11:49:52Z</dcterms:modified>
</cp:coreProperties>
</file>