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9.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0.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60" r:id="rId3"/>
    <p:sldMasterId id="2147483727" r:id="rId4"/>
    <p:sldMasterId id="2147483703" r:id="rId5"/>
    <p:sldMasterId id="2147483715" r:id="rId6"/>
    <p:sldMasterId id="2147483709" r:id="rId7"/>
    <p:sldMasterId id="2147483678" r:id="rId8"/>
    <p:sldMasterId id="2147483690" r:id="rId9"/>
    <p:sldMasterId id="2147483721" r:id="rId10"/>
  </p:sldMasterIdLst>
  <p:sldIdLst>
    <p:sldId id="302" r:id="rId11"/>
    <p:sldId id="264" r:id="rId12"/>
    <p:sldId id="303" r:id="rId13"/>
    <p:sldId id="279" r:id="rId14"/>
    <p:sldId id="280" r:id="rId15"/>
    <p:sldId id="281" r:id="rId16"/>
    <p:sldId id="282" r:id="rId17"/>
    <p:sldId id="283" r:id="rId18"/>
    <p:sldId id="284" r:id="rId19"/>
    <p:sldId id="307" r:id="rId20"/>
    <p:sldId id="285" r:id="rId21"/>
    <p:sldId id="286" r:id="rId22"/>
    <p:sldId id="287" r:id="rId23"/>
    <p:sldId id="308" r:id="rId24"/>
    <p:sldId id="290" r:id="rId25"/>
    <p:sldId id="292" r:id="rId26"/>
    <p:sldId id="293" r:id="rId27"/>
    <p:sldId id="309" r:id="rId28"/>
    <p:sldId id="294" r:id="rId29"/>
    <p:sldId id="295" r:id="rId30"/>
    <p:sldId id="296" r:id="rId31"/>
    <p:sldId id="299" r:id="rId32"/>
    <p:sldId id="297" r:id="rId33"/>
    <p:sldId id="300" r:id="rId34"/>
    <p:sldId id="30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9BEB16-2600-E2F3-F44A-490B4F31A986}" name="Michael Grange" initials="MG" userId="S::mgrange@whiterosemaths.com::41809c40-0790-4eae-a243-bb4a0aefc692" providerId="AD"/>
  <p188:author id="{AE6BB0D3-9817-AAF5-3B3D-88DBCA48D931}" name="Danielle Anthony" initials="DA" userId="S::danthony@whiterosemaths.com::79e593a9-c22a-4a71-ade7-cf24dbaa31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6ED"/>
    <a:srgbClr val="002E63"/>
    <a:srgbClr val="EE684A"/>
    <a:srgbClr val="FDD9CA"/>
    <a:srgbClr val="B0D133"/>
    <a:srgbClr val="FFFFFF"/>
    <a:srgbClr val="C3D65A"/>
    <a:srgbClr val="F793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C7BD6E-0D28-4823-9F77-FD5C9F14C47A}" v="2" dt="2024-10-09T10:58:17.165"/>
    <p1510:client id="{F800E5EC-DBE4-4B53-A8C5-40084F83B5A2}" v="24" dt="2024-10-08T15:10:11.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1" autoAdjust="0"/>
    <p:restoredTop sz="94660"/>
  </p:normalViewPr>
  <p:slideViewPr>
    <p:cSldViewPr snapToGrid="0">
      <p:cViewPr varScale="1">
        <p:scale>
          <a:sx n="86" d="100"/>
          <a:sy n="86" d="100"/>
        </p:scale>
        <p:origin x="691"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8/10/relationships/authors" Targe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Anthony" userId="79e593a9-c22a-4a71-ade7-cf24dbaa31fe" providerId="ADAL" clId="{84C7BD6E-0D28-4823-9F77-FD5C9F14C47A}"/>
    <pc:docChg chg="custSel modSld">
      <pc:chgData name="Danielle Anthony" userId="79e593a9-c22a-4a71-ade7-cf24dbaa31fe" providerId="ADAL" clId="{84C7BD6E-0D28-4823-9F77-FD5C9F14C47A}" dt="2024-10-09T11:04:02.837" v="335" actId="6549"/>
      <pc:docMkLst>
        <pc:docMk/>
      </pc:docMkLst>
      <pc:sldChg chg="modSp delCm">
        <pc:chgData name="Danielle Anthony" userId="79e593a9-c22a-4a71-ade7-cf24dbaa31fe" providerId="ADAL" clId="{84C7BD6E-0D28-4823-9F77-FD5C9F14C47A}" dt="2024-10-09T10:54:02.382" v="3"/>
        <pc:sldMkLst>
          <pc:docMk/>
          <pc:sldMk cId="1401829585" sldId="285"/>
        </pc:sldMkLst>
        <pc:spChg chg="mod">
          <ac:chgData name="Danielle Anthony" userId="79e593a9-c22a-4a71-ade7-cf24dbaa31fe" providerId="ADAL" clId="{84C7BD6E-0D28-4823-9F77-FD5C9F14C47A}" dt="2024-10-09T10:53:59.394" v="2" actId="20577"/>
          <ac:spMkLst>
            <pc:docMk/>
            <pc:sldMk cId="1401829585" sldId="285"/>
            <ac:spMk id="12" creationId="{3DAEC184-955E-6274-C6F2-08F477A1D53E}"/>
          </ac:spMkLst>
        </pc:spChg>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84C7BD6E-0D28-4823-9F77-FD5C9F14C47A}" dt="2024-10-09T10:54:02.382" v="3"/>
              <pc2:cmMkLst xmlns:pc2="http://schemas.microsoft.com/office/powerpoint/2019/9/main/command">
                <pc:docMk/>
                <pc:sldMk cId="1401829585" sldId="285"/>
                <pc2:cmMk id="{3B098CB6-8A4A-437B-BD37-07A9B16089F0}"/>
              </pc2:cmMkLst>
            </pc226:cmChg>
          </p:ext>
        </pc:extLst>
      </pc:sldChg>
      <pc:sldChg chg="delCm">
        <pc:chgData name="Danielle Anthony" userId="79e593a9-c22a-4a71-ade7-cf24dbaa31fe" providerId="ADAL" clId="{84C7BD6E-0D28-4823-9F77-FD5C9F14C47A}" dt="2024-10-09T10:54:21.320" v="4"/>
        <pc:sldMkLst>
          <pc:docMk/>
          <pc:sldMk cId="1507225810" sldId="287"/>
        </pc:sldMkLst>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84C7BD6E-0D28-4823-9F77-FD5C9F14C47A}" dt="2024-10-09T10:54:21.320" v="4"/>
              <pc2:cmMkLst xmlns:pc2="http://schemas.microsoft.com/office/powerpoint/2019/9/main/command">
                <pc:docMk/>
                <pc:sldMk cId="1507225810" sldId="287"/>
                <pc2:cmMk id="{BDE5D472-B5CD-4FBB-8C03-251D318345D2}"/>
              </pc2:cmMkLst>
            </pc226:cmChg>
          </p:ext>
        </pc:extLst>
      </pc:sldChg>
      <pc:sldChg chg="modSp delCm">
        <pc:chgData name="Danielle Anthony" userId="79e593a9-c22a-4a71-ade7-cf24dbaa31fe" providerId="ADAL" clId="{84C7BD6E-0D28-4823-9F77-FD5C9F14C47A}" dt="2024-10-09T10:58:17.164" v="244" actId="20577"/>
        <pc:sldMkLst>
          <pc:docMk/>
          <pc:sldMk cId="1004052339" sldId="290"/>
        </pc:sldMkLst>
        <pc:spChg chg="mod">
          <ac:chgData name="Danielle Anthony" userId="79e593a9-c22a-4a71-ade7-cf24dbaa31fe" providerId="ADAL" clId="{84C7BD6E-0D28-4823-9F77-FD5C9F14C47A}" dt="2024-10-09T10:58:17.164" v="244" actId="20577"/>
          <ac:spMkLst>
            <pc:docMk/>
            <pc:sldMk cId="1004052339" sldId="290"/>
            <ac:spMk id="12" creationId="{3DAEC184-955E-6274-C6F2-08F477A1D53E}"/>
          </ac:spMkLst>
        </pc:spChg>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84C7BD6E-0D28-4823-9F77-FD5C9F14C47A}" dt="2024-10-09T10:58:13.101" v="243"/>
              <pc2:cmMkLst xmlns:pc2="http://schemas.microsoft.com/office/powerpoint/2019/9/main/command">
                <pc:docMk/>
                <pc:sldMk cId="1004052339" sldId="290"/>
                <pc2:cmMk id="{A0DDD5B7-3403-46EA-888C-05AE2E9C3FAA}"/>
              </pc2:cmMkLst>
            </pc226:cmChg>
          </p:ext>
        </pc:extLst>
      </pc:sldChg>
      <pc:sldChg chg="delCm">
        <pc:chgData name="Danielle Anthony" userId="79e593a9-c22a-4a71-ade7-cf24dbaa31fe" providerId="ADAL" clId="{84C7BD6E-0D28-4823-9F77-FD5C9F14C47A}" dt="2024-10-09T10:58:57.422" v="245"/>
        <pc:sldMkLst>
          <pc:docMk/>
          <pc:sldMk cId="1693216529" sldId="296"/>
        </pc:sldMkLst>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84C7BD6E-0D28-4823-9F77-FD5C9F14C47A}" dt="2024-10-09T10:58:57.422" v="245"/>
              <pc2:cmMkLst xmlns:pc2="http://schemas.microsoft.com/office/powerpoint/2019/9/main/command">
                <pc:docMk/>
                <pc:sldMk cId="1693216529" sldId="296"/>
                <pc2:cmMk id="{0A25B188-CB8E-4956-8560-B4DB0F1A47C3}"/>
              </pc2:cmMkLst>
            </pc226:cmChg>
          </p:ext>
        </pc:extLst>
      </pc:sldChg>
      <pc:sldChg chg="delCm">
        <pc:chgData name="Danielle Anthony" userId="79e593a9-c22a-4a71-ade7-cf24dbaa31fe" providerId="ADAL" clId="{84C7BD6E-0D28-4823-9F77-FD5C9F14C47A}" dt="2024-10-09T10:59:17.837" v="246"/>
        <pc:sldMkLst>
          <pc:docMk/>
          <pc:sldMk cId="964978473" sldId="299"/>
        </pc:sldMkLst>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84C7BD6E-0D28-4823-9F77-FD5C9F14C47A}" dt="2024-10-09T10:59:17.837" v="246"/>
              <pc2:cmMkLst xmlns:pc2="http://schemas.microsoft.com/office/powerpoint/2019/9/main/command">
                <pc:docMk/>
                <pc:sldMk cId="964978473" sldId="299"/>
                <pc2:cmMk id="{5B8D6FCB-1B8D-4162-A576-21621092AFB3}"/>
              </pc2:cmMkLst>
            </pc226:cmChg>
          </p:ext>
        </pc:extLst>
      </pc:sldChg>
      <pc:sldChg chg="delCm">
        <pc:chgData name="Danielle Anthony" userId="79e593a9-c22a-4a71-ade7-cf24dbaa31fe" providerId="ADAL" clId="{84C7BD6E-0D28-4823-9F77-FD5C9F14C47A}" dt="2024-10-09T10:59:27.790" v="247"/>
        <pc:sldMkLst>
          <pc:docMk/>
          <pc:sldMk cId="1111237743" sldId="300"/>
        </pc:sldMkLst>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84C7BD6E-0D28-4823-9F77-FD5C9F14C47A}" dt="2024-10-09T10:59:27.790" v="247"/>
              <pc2:cmMkLst xmlns:pc2="http://schemas.microsoft.com/office/powerpoint/2019/9/main/command">
                <pc:docMk/>
                <pc:sldMk cId="1111237743" sldId="300"/>
                <pc2:cmMk id="{D43BD658-0F3E-444D-B2E8-1104810B6946}"/>
              </pc2:cmMkLst>
            </pc226:cmChg>
          </p:ext>
        </pc:extLst>
      </pc:sldChg>
      <pc:sldChg chg="modSp mod delCm modCm">
        <pc:chgData name="Danielle Anthony" userId="79e593a9-c22a-4a71-ade7-cf24dbaa31fe" providerId="ADAL" clId="{84C7BD6E-0D28-4823-9F77-FD5C9F14C47A}" dt="2024-10-09T11:01:08.717" v="317"/>
        <pc:sldMkLst>
          <pc:docMk/>
          <pc:sldMk cId="3697510991" sldId="301"/>
        </pc:sldMkLst>
        <pc:spChg chg="mod">
          <ac:chgData name="Danielle Anthony" userId="79e593a9-c22a-4a71-ade7-cf24dbaa31fe" providerId="ADAL" clId="{84C7BD6E-0D28-4823-9F77-FD5C9F14C47A}" dt="2024-10-09T11:00:36.915" v="316" actId="14100"/>
          <ac:spMkLst>
            <pc:docMk/>
            <pc:sldMk cId="3697510991" sldId="301"/>
            <ac:spMk id="7" creationId="{5323A578-7002-7645-1DA1-B880B8385900}"/>
          </ac:spMkLst>
        </pc:spChg>
        <pc:extLst>
          <p:ext xmlns:p="http://schemas.openxmlformats.org/presentationml/2006/main" uri="{D6D511B9-2390-475A-947B-AFAB55BFBCF1}">
            <pc226:cmChg xmlns:pc226="http://schemas.microsoft.com/office/powerpoint/2022/06/main/command" chg="del mod">
              <pc226:chgData name="Danielle Anthony" userId="79e593a9-c22a-4a71-ade7-cf24dbaa31fe" providerId="ADAL" clId="{84C7BD6E-0D28-4823-9F77-FD5C9F14C47A}" dt="2024-10-09T10:59:58.886" v="289"/>
              <pc2:cmMkLst xmlns:pc2="http://schemas.microsoft.com/office/powerpoint/2019/9/main/command">
                <pc:docMk/>
                <pc:sldMk cId="3697510991" sldId="301"/>
                <pc2:cmMk id="{E43A18A7-A837-440D-AE42-2AB55E22A747}"/>
              </pc2:cmMkLst>
            </pc226:cmChg>
            <pc226:cmChg xmlns:pc226="http://schemas.microsoft.com/office/powerpoint/2022/06/main/command" chg="del">
              <pc226:chgData name="Danielle Anthony" userId="79e593a9-c22a-4a71-ade7-cf24dbaa31fe" providerId="ADAL" clId="{84C7BD6E-0D28-4823-9F77-FD5C9F14C47A}" dt="2024-10-09T11:01:08.717" v="317"/>
              <pc2:cmMkLst xmlns:pc2="http://schemas.microsoft.com/office/powerpoint/2019/9/main/command">
                <pc:docMk/>
                <pc:sldMk cId="3697510991" sldId="301"/>
                <pc2:cmMk id="{C5879FA9-EDCA-496F-A338-8E60D9A3138D}"/>
              </pc2:cmMkLst>
            </pc226:cmChg>
          </p:ext>
        </pc:extLst>
      </pc:sldChg>
      <pc:sldChg chg="modSp mod delCm modCm">
        <pc:chgData name="Danielle Anthony" userId="79e593a9-c22a-4a71-ade7-cf24dbaa31fe" providerId="ADAL" clId="{84C7BD6E-0D28-4823-9F77-FD5C9F14C47A}" dt="2024-10-09T11:04:02.837" v="335" actId="6549"/>
        <pc:sldMkLst>
          <pc:docMk/>
          <pc:sldMk cId="763750696" sldId="307"/>
        </pc:sldMkLst>
        <pc:spChg chg="mod">
          <ac:chgData name="Danielle Anthony" userId="79e593a9-c22a-4a71-ade7-cf24dbaa31fe" providerId="ADAL" clId="{84C7BD6E-0D28-4823-9F77-FD5C9F14C47A}" dt="2024-10-09T11:04:02.837" v="335" actId="6549"/>
          <ac:spMkLst>
            <pc:docMk/>
            <pc:sldMk cId="763750696" sldId="307"/>
            <ac:spMk id="2" creationId="{82208CBB-55C5-BC43-FF64-A5FD3AA907D9}"/>
          </ac:spMkLst>
        </pc:spChg>
        <pc:extLst>
          <p:ext xmlns:p="http://schemas.openxmlformats.org/presentationml/2006/main" uri="{D6D511B9-2390-475A-947B-AFAB55BFBCF1}">
            <pc226:cmChg xmlns:pc226="http://schemas.microsoft.com/office/powerpoint/2022/06/main/command" chg="del mod">
              <pc226:chgData name="Danielle Anthony" userId="79e593a9-c22a-4a71-ade7-cf24dbaa31fe" providerId="ADAL" clId="{84C7BD6E-0D28-4823-9F77-FD5C9F14C47A}" dt="2024-10-09T10:53:50.429" v="1"/>
              <pc2:cmMkLst xmlns:pc2="http://schemas.microsoft.com/office/powerpoint/2019/9/main/command">
                <pc:docMk/>
                <pc:sldMk cId="763750696" sldId="307"/>
                <pc2:cmMk id="{773F0E8D-2262-45D5-834B-7ACD214781AB}"/>
              </pc2:cmMkLst>
            </pc226:cmChg>
          </p:ext>
        </pc:extLst>
      </pc:sldChg>
      <pc:sldChg chg="modSp mod delCm modCm">
        <pc:chgData name="Danielle Anthony" userId="79e593a9-c22a-4a71-ade7-cf24dbaa31fe" providerId="ADAL" clId="{84C7BD6E-0D28-4823-9F77-FD5C9F14C47A}" dt="2024-10-09T10:54:59.275" v="24"/>
        <pc:sldMkLst>
          <pc:docMk/>
          <pc:sldMk cId="1283137867" sldId="308"/>
        </pc:sldMkLst>
        <pc:spChg chg="mod">
          <ac:chgData name="Danielle Anthony" userId="79e593a9-c22a-4a71-ade7-cf24dbaa31fe" providerId="ADAL" clId="{84C7BD6E-0D28-4823-9F77-FD5C9F14C47A}" dt="2024-10-09T10:54:53.966" v="23" actId="20577"/>
          <ac:spMkLst>
            <pc:docMk/>
            <pc:sldMk cId="1283137867" sldId="308"/>
            <ac:spMk id="4" creationId="{DE7711C0-1B8A-447A-4E32-979990F4E301}"/>
          </ac:spMkLst>
        </pc:spChg>
        <pc:extLst>
          <p:ext xmlns:p="http://schemas.openxmlformats.org/presentationml/2006/main" uri="{D6D511B9-2390-475A-947B-AFAB55BFBCF1}">
            <pc226:cmChg xmlns:pc226="http://schemas.microsoft.com/office/powerpoint/2022/06/main/command" chg="del mod">
              <pc226:chgData name="Danielle Anthony" userId="79e593a9-c22a-4a71-ade7-cf24dbaa31fe" providerId="ADAL" clId="{84C7BD6E-0D28-4823-9F77-FD5C9F14C47A}" dt="2024-10-09T10:54:46.025" v="16"/>
              <pc2:cmMkLst xmlns:pc2="http://schemas.microsoft.com/office/powerpoint/2019/9/main/command">
                <pc:docMk/>
                <pc:sldMk cId="1283137867" sldId="308"/>
                <pc2:cmMk id="{8A025B74-3F88-4DB4-92D9-FE9A9141EEB1}"/>
              </pc2:cmMkLst>
            </pc226:cmChg>
            <pc226:cmChg xmlns:pc226="http://schemas.microsoft.com/office/powerpoint/2022/06/main/command" chg="del mod">
              <pc226:chgData name="Danielle Anthony" userId="79e593a9-c22a-4a71-ade7-cf24dbaa31fe" providerId="ADAL" clId="{84C7BD6E-0D28-4823-9F77-FD5C9F14C47A}" dt="2024-10-09T10:54:40.364" v="15"/>
              <pc2:cmMkLst xmlns:pc2="http://schemas.microsoft.com/office/powerpoint/2019/9/main/command">
                <pc:docMk/>
                <pc:sldMk cId="1283137867" sldId="308"/>
                <pc2:cmMk id="{F8F9A08C-5F9C-40C1-85B0-42F93B2CDCD2}"/>
              </pc2:cmMkLst>
            </pc226:cmChg>
            <pc226:cmChg xmlns:pc226="http://schemas.microsoft.com/office/powerpoint/2022/06/main/command" chg="del mod">
              <pc226:chgData name="Danielle Anthony" userId="79e593a9-c22a-4a71-ade7-cf24dbaa31fe" providerId="ADAL" clId="{84C7BD6E-0D28-4823-9F77-FD5C9F14C47A}" dt="2024-10-09T10:54:59.275" v="24"/>
              <pc2:cmMkLst xmlns:pc2="http://schemas.microsoft.com/office/powerpoint/2019/9/main/command">
                <pc:docMk/>
                <pc:sldMk cId="1283137867" sldId="308"/>
                <pc2:cmMk id="{2AA6B8D0-8C5D-4479-A769-0ED3056CB856}"/>
              </pc2:cmMkLst>
            </pc226:cmChg>
          </p:ext>
        </pc:extLst>
      </pc:sldChg>
    </pc:docChg>
  </pc:docChgLst>
  <pc:docChgLst>
    <pc:chgData name="Danielle Anthony" userId="79e593a9-c22a-4a71-ade7-cf24dbaa31fe" providerId="ADAL" clId="{9DA71A4D-C59D-4084-9F54-CC4E13E895A8}"/>
    <pc:docChg chg="modSld">
      <pc:chgData name="Danielle Anthony" userId="79e593a9-c22a-4a71-ade7-cf24dbaa31fe" providerId="ADAL" clId="{9DA71A4D-C59D-4084-9F54-CC4E13E895A8}" dt="2024-10-03T08:18:14.531" v="7"/>
      <pc:docMkLst>
        <pc:docMk/>
      </pc:docMkLst>
      <pc:sldChg chg="modSp mod">
        <pc:chgData name="Danielle Anthony" userId="79e593a9-c22a-4a71-ade7-cf24dbaa31fe" providerId="ADAL" clId="{9DA71A4D-C59D-4084-9F54-CC4E13E895A8}" dt="2024-10-03T07:54:35.436" v="3" actId="2711"/>
        <pc:sldMkLst>
          <pc:docMk/>
          <pc:sldMk cId="3141485382" sldId="264"/>
        </pc:sldMkLst>
        <pc:spChg chg="mod">
          <ac:chgData name="Danielle Anthony" userId="79e593a9-c22a-4a71-ade7-cf24dbaa31fe" providerId="ADAL" clId="{9DA71A4D-C59D-4084-9F54-CC4E13E895A8}" dt="2024-10-03T07:54:35.436" v="3" actId="2711"/>
          <ac:spMkLst>
            <pc:docMk/>
            <pc:sldMk cId="3141485382" sldId="264"/>
            <ac:spMk id="12" creationId="{3DAEC184-955E-6274-C6F2-08F477A1D53E}"/>
          </ac:spMkLst>
        </pc:spChg>
      </pc:sldChg>
      <pc:sldChg chg="modAnim">
        <pc:chgData name="Danielle Anthony" userId="79e593a9-c22a-4a71-ade7-cf24dbaa31fe" providerId="ADAL" clId="{9DA71A4D-C59D-4084-9F54-CC4E13E895A8}" dt="2024-10-03T08:17:43.479" v="5"/>
        <pc:sldMkLst>
          <pc:docMk/>
          <pc:sldMk cId="1507225810" sldId="287"/>
        </pc:sldMkLst>
      </pc:sldChg>
      <pc:sldChg chg="modAnim">
        <pc:chgData name="Danielle Anthony" userId="79e593a9-c22a-4a71-ade7-cf24dbaa31fe" providerId="ADAL" clId="{9DA71A4D-C59D-4084-9F54-CC4E13E895A8}" dt="2024-10-03T08:09:36.444" v="4"/>
        <pc:sldMkLst>
          <pc:docMk/>
          <pc:sldMk cId="1693216529" sldId="296"/>
        </pc:sldMkLst>
      </pc:sldChg>
      <pc:sldChg chg="modAnim">
        <pc:chgData name="Danielle Anthony" userId="79e593a9-c22a-4a71-ade7-cf24dbaa31fe" providerId="ADAL" clId="{9DA71A4D-C59D-4084-9F54-CC4E13E895A8}" dt="2024-10-03T08:18:14.531" v="7"/>
        <pc:sldMkLst>
          <pc:docMk/>
          <pc:sldMk cId="964978473" sldId="299"/>
        </pc:sldMkLst>
      </pc:sldChg>
    </pc:docChg>
  </pc:docChgLst>
  <pc:docChgLst>
    <pc:chgData name="Danielle Anthony" userId="79e593a9-c22a-4a71-ade7-cf24dbaa31fe" providerId="ADAL" clId="{F800E5EC-DBE4-4B53-A8C5-40084F83B5A2}"/>
    <pc:docChg chg="undo custSel addSld delSld modSld modMainMaster">
      <pc:chgData name="Danielle Anthony" userId="79e593a9-c22a-4a71-ade7-cf24dbaa31fe" providerId="ADAL" clId="{F800E5EC-DBE4-4B53-A8C5-40084F83B5A2}" dt="2024-10-08T15:49:59.348" v="760"/>
      <pc:docMkLst>
        <pc:docMk/>
      </pc:docMkLst>
      <pc:sldChg chg="addSp delSp modSp mod">
        <pc:chgData name="Danielle Anthony" userId="79e593a9-c22a-4a71-ade7-cf24dbaa31fe" providerId="ADAL" clId="{F800E5EC-DBE4-4B53-A8C5-40084F83B5A2}" dt="2024-10-08T15:49:59.348" v="760"/>
        <pc:sldMkLst>
          <pc:docMk/>
          <pc:sldMk cId="3141485382" sldId="264"/>
        </pc:sldMkLst>
        <pc:spChg chg="mod">
          <ac:chgData name="Danielle Anthony" userId="79e593a9-c22a-4a71-ade7-cf24dbaa31fe" providerId="ADAL" clId="{F800E5EC-DBE4-4B53-A8C5-40084F83B5A2}" dt="2024-10-08T15:49:59.348" v="760"/>
          <ac:spMkLst>
            <pc:docMk/>
            <pc:sldMk cId="3141485382" sldId="264"/>
            <ac:spMk id="12" creationId="{3DAEC184-955E-6274-C6F2-08F477A1D53E}"/>
          </ac:spMkLst>
        </pc:spChg>
        <pc:picChg chg="add del mod">
          <ac:chgData name="Danielle Anthony" userId="79e593a9-c22a-4a71-ade7-cf24dbaa31fe" providerId="ADAL" clId="{F800E5EC-DBE4-4B53-A8C5-40084F83B5A2}" dt="2024-10-08T12:06:57.763" v="2" actId="478"/>
          <ac:picMkLst>
            <pc:docMk/>
            <pc:sldMk cId="3141485382" sldId="264"/>
            <ac:picMk id="2" creationId="{D37615A1-B170-056F-3A96-C29C13F42C30}"/>
          </ac:picMkLst>
        </pc:picChg>
      </pc:sldChg>
      <pc:sldChg chg="addSp delSp modSp mod">
        <pc:chgData name="Danielle Anthony" userId="79e593a9-c22a-4a71-ade7-cf24dbaa31fe" providerId="ADAL" clId="{F800E5EC-DBE4-4B53-A8C5-40084F83B5A2}" dt="2024-10-08T14:53:42.482" v="676"/>
        <pc:sldMkLst>
          <pc:docMk/>
          <pc:sldMk cId="1486520605" sldId="281"/>
        </pc:sldMkLst>
        <pc:spChg chg="del mod">
          <ac:chgData name="Danielle Anthony" userId="79e593a9-c22a-4a71-ade7-cf24dbaa31fe" providerId="ADAL" clId="{F800E5EC-DBE4-4B53-A8C5-40084F83B5A2}" dt="2024-10-08T14:53:40.618" v="675" actId="478"/>
          <ac:spMkLst>
            <pc:docMk/>
            <pc:sldMk cId="1486520605" sldId="281"/>
            <ac:spMk id="2" creationId="{C4AD5E85-A53C-A02D-DC76-6C1F6C78E2AC}"/>
          </ac:spMkLst>
        </pc:spChg>
        <pc:spChg chg="add mod">
          <ac:chgData name="Danielle Anthony" userId="79e593a9-c22a-4a71-ade7-cf24dbaa31fe" providerId="ADAL" clId="{F800E5EC-DBE4-4B53-A8C5-40084F83B5A2}" dt="2024-10-08T14:53:42.482" v="676"/>
          <ac:spMkLst>
            <pc:docMk/>
            <pc:sldMk cId="1486520605" sldId="281"/>
            <ac:spMk id="3" creationId="{63856AAA-4414-B55D-3B13-884133C94BDF}"/>
          </ac:spMkLst>
        </pc:spChg>
      </pc:sldChg>
      <pc:sldChg chg="modSp mod">
        <pc:chgData name="Danielle Anthony" userId="79e593a9-c22a-4a71-ade7-cf24dbaa31fe" providerId="ADAL" clId="{F800E5EC-DBE4-4B53-A8C5-40084F83B5A2}" dt="2024-10-08T14:01:32.366" v="276" actId="20577"/>
        <pc:sldMkLst>
          <pc:docMk/>
          <pc:sldMk cId="4289023261" sldId="284"/>
        </pc:sldMkLst>
        <pc:spChg chg="mod">
          <ac:chgData name="Danielle Anthony" userId="79e593a9-c22a-4a71-ade7-cf24dbaa31fe" providerId="ADAL" clId="{F800E5EC-DBE4-4B53-A8C5-40084F83B5A2}" dt="2024-10-08T14:01:32.366" v="276" actId="20577"/>
          <ac:spMkLst>
            <pc:docMk/>
            <pc:sldMk cId="4289023261" sldId="284"/>
            <ac:spMk id="12" creationId="{3DAEC184-955E-6274-C6F2-08F477A1D53E}"/>
          </ac:spMkLst>
        </pc:spChg>
      </pc:sldChg>
      <pc:sldChg chg="modSp mod modAnim">
        <pc:chgData name="Danielle Anthony" userId="79e593a9-c22a-4a71-ade7-cf24dbaa31fe" providerId="ADAL" clId="{F800E5EC-DBE4-4B53-A8C5-40084F83B5A2}" dt="2024-10-08T13:06:21.932" v="270" actId="12789"/>
        <pc:sldMkLst>
          <pc:docMk/>
          <pc:sldMk cId="3382283893" sldId="294"/>
        </pc:sldMkLst>
        <pc:picChg chg="mod">
          <ac:chgData name="Danielle Anthony" userId="79e593a9-c22a-4a71-ade7-cf24dbaa31fe" providerId="ADAL" clId="{F800E5EC-DBE4-4B53-A8C5-40084F83B5A2}" dt="2024-10-08T13:06:21.932" v="270" actId="12789"/>
          <ac:picMkLst>
            <pc:docMk/>
            <pc:sldMk cId="3382283893" sldId="294"/>
            <ac:picMk id="10" creationId="{50408511-7120-5061-7A8C-3D28AE9A05A2}"/>
          </ac:picMkLst>
        </pc:picChg>
        <pc:picChg chg="mod">
          <ac:chgData name="Danielle Anthony" userId="79e593a9-c22a-4a71-ade7-cf24dbaa31fe" providerId="ADAL" clId="{F800E5EC-DBE4-4B53-A8C5-40084F83B5A2}" dt="2024-10-08T13:06:21.932" v="270" actId="12789"/>
          <ac:picMkLst>
            <pc:docMk/>
            <pc:sldMk cId="3382283893" sldId="294"/>
            <ac:picMk id="13" creationId="{4BE0F364-8562-817E-11C6-E9C2E26042EA}"/>
          </ac:picMkLst>
        </pc:picChg>
        <pc:picChg chg="mod">
          <ac:chgData name="Danielle Anthony" userId="79e593a9-c22a-4a71-ade7-cf24dbaa31fe" providerId="ADAL" clId="{F800E5EC-DBE4-4B53-A8C5-40084F83B5A2}" dt="2024-10-08T13:06:21.932" v="270" actId="12789"/>
          <ac:picMkLst>
            <pc:docMk/>
            <pc:sldMk cId="3382283893" sldId="294"/>
            <ac:picMk id="14" creationId="{C46E3A5F-45A4-ACA3-30F5-3AF27FBCABFC}"/>
          </ac:picMkLst>
        </pc:picChg>
      </pc:sldChg>
      <pc:sldChg chg="modSp mod modAnim">
        <pc:chgData name="Danielle Anthony" userId="79e593a9-c22a-4a71-ade7-cf24dbaa31fe" providerId="ADAL" clId="{F800E5EC-DBE4-4B53-A8C5-40084F83B5A2}" dt="2024-10-08T13:07:15.483" v="274"/>
        <pc:sldMkLst>
          <pc:docMk/>
          <pc:sldMk cId="1474321402" sldId="295"/>
        </pc:sldMkLst>
        <pc:picChg chg="mod">
          <ac:chgData name="Danielle Anthony" userId="79e593a9-c22a-4a71-ade7-cf24dbaa31fe" providerId="ADAL" clId="{F800E5EC-DBE4-4B53-A8C5-40084F83B5A2}" dt="2024-10-08T13:06:28.886" v="271" actId="12789"/>
          <ac:picMkLst>
            <pc:docMk/>
            <pc:sldMk cId="1474321402" sldId="295"/>
            <ac:picMk id="10" creationId="{50408511-7120-5061-7A8C-3D28AE9A05A2}"/>
          </ac:picMkLst>
        </pc:picChg>
        <pc:picChg chg="mod">
          <ac:chgData name="Danielle Anthony" userId="79e593a9-c22a-4a71-ade7-cf24dbaa31fe" providerId="ADAL" clId="{F800E5EC-DBE4-4B53-A8C5-40084F83B5A2}" dt="2024-10-08T13:06:28.886" v="271" actId="12789"/>
          <ac:picMkLst>
            <pc:docMk/>
            <pc:sldMk cId="1474321402" sldId="295"/>
            <ac:picMk id="13" creationId="{4BE0F364-8562-817E-11C6-E9C2E26042EA}"/>
          </ac:picMkLst>
        </pc:picChg>
        <pc:picChg chg="mod">
          <ac:chgData name="Danielle Anthony" userId="79e593a9-c22a-4a71-ade7-cf24dbaa31fe" providerId="ADAL" clId="{F800E5EC-DBE4-4B53-A8C5-40084F83B5A2}" dt="2024-10-08T13:06:28.886" v="271" actId="12789"/>
          <ac:picMkLst>
            <pc:docMk/>
            <pc:sldMk cId="1474321402" sldId="295"/>
            <ac:picMk id="14" creationId="{C46E3A5F-45A4-ACA3-30F5-3AF27FBCABFC}"/>
          </ac:picMkLst>
        </pc:picChg>
      </pc:sldChg>
      <pc:sldChg chg="addSp delSp modSp mod">
        <pc:chgData name="Danielle Anthony" userId="79e593a9-c22a-4a71-ade7-cf24dbaa31fe" providerId="ADAL" clId="{F800E5EC-DBE4-4B53-A8C5-40084F83B5A2}" dt="2024-10-08T15:10:11.383" v="678"/>
        <pc:sldMkLst>
          <pc:docMk/>
          <pc:sldMk cId="1693216529" sldId="296"/>
        </pc:sldMkLst>
        <pc:spChg chg="del">
          <ac:chgData name="Danielle Anthony" userId="79e593a9-c22a-4a71-ade7-cf24dbaa31fe" providerId="ADAL" clId="{F800E5EC-DBE4-4B53-A8C5-40084F83B5A2}" dt="2024-10-08T15:10:10.960" v="677" actId="478"/>
          <ac:spMkLst>
            <pc:docMk/>
            <pc:sldMk cId="1693216529" sldId="296"/>
            <ac:spMk id="2" creationId="{C28D8A08-1370-7859-431F-536E419A0266}"/>
          </ac:spMkLst>
        </pc:spChg>
        <pc:spChg chg="add mod">
          <ac:chgData name="Danielle Anthony" userId="79e593a9-c22a-4a71-ade7-cf24dbaa31fe" providerId="ADAL" clId="{F800E5EC-DBE4-4B53-A8C5-40084F83B5A2}" dt="2024-10-08T15:10:11.383" v="678"/>
          <ac:spMkLst>
            <pc:docMk/>
            <pc:sldMk cId="1693216529" sldId="296"/>
            <ac:spMk id="3" creationId="{FC3247FC-E237-5331-8F39-AE8E66D3E8E6}"/>
          </ac:spMkLst>
        </pc:spChg>
        <pc:picChg chg="mod">
          <ac:chgData name="Danielle Anthony" userId="79e593a9-c22a-4a71-ade7-cf24dbaa31fe" providerId="ADAL" clId="{F800E5EC-DBE4-4B53-A8C5-40084F83B5A2}" dt="2024-10-08T13:06:35.752" v="272" actId="12789"/>
          <ac:picMkLst>
            <pc:docMk/>
            <pc:sldMk cId="1693216529" sldId="296"/>
            <ac:picMk id="10" creationId="{50408511-7120-5061-7A8C-3D28AE9A05A2}"/>
          </ac:picMkLst>
        </pc:picChg>
        <pc:picChg chg="mod">
          <ac:chgData name="Danielle Anthony" userId="79e593a9-c22a-4a71-ade7-cf24dbaa31fe" providerId="ADAL" clId="{F800E5EC-DBE4-4B53-A8C5-40084F83B5A2}" dt="2024-10-08T13:06:35.752" v="272" actId="12789"/>
          <ac:picMkLst>
            <pc:docMk/>
            <pc:sldMk cId="1693216529" sldId="296"/>
            <ac:picMk id="13" creationId="{4BE0F364-8562-817E-11C6-E9C2E26042EA}"/>
          </ac:picMkLst>
        </pc:picChg>
        <pc:picChg chg="mod">
          <ac:chgData name="Danielle Anthony" userId="79e593a9-c22a-4a71-ade7-cf24dbaa31fe" providerId="ADAL" clId="{F800E5EC-DBE4-4B53-A8C5-40084F83B5A2}" dt="2024-10-08T13:06:35.752" v="272" actId="12789"/>
          <ac:picMkLst>
            <pc:docMk/>
            <pc:sldMk cId="1693216529" sldId="296"/>
            <ac:picMk id="14" creationId="{C46E3A5F-45A4-ACA3-30F5-3AF27FBCABFC}"/>
          </ac:picMkLst>
        </pc:picChg>
      </pc:sldChg>
      <pc:sldChg chg="modSp mod">
        <pc:chgData name="Danielle Anthony" userId="79e593a9-c22a-4a71-ade7-cf24dbaa31fe" providerId="ADAL" clId="{F800E5EC-DBE4-4B53-A8C5-40084F83B5A2}" dt="2024-10-08T12:37:24.849" v="93" actId="1076"/>
        <pc:sldMkLst>
          <pc:docMk/>
          <pc:sldMk cId="1607228537" sldId="302"/>
        </pc:sldMkLst>
        <pc:picChg chg="mod">
          <ac:chgData name="Danielle Anthony" userId="79e593a9-c22a-4a71-ade7-cf24dbaa31fe" providerId="ADAL" clId="{F800E5EC-DBE4-4B53-A8C5-40084F83B5A2}" dt="2024-10-08T12:37:24.849" v="93" actId="1076"/>
          <ac:picMkLst>
            <pc:docMk/>
            <pc:sldMk cId="1607228537" sldId="302"/>
            <ac:picMk id="8" creationId="{D44C738A-A37D-703A-AE4F-FAB7673E4456}"/>
          </ac:picMkLst>
        </pc:picChg>
      </pc:sldChg>
      <pc:sldChg chg="delSp modSp add del mod">
        <pc:chgData name="Danielle Anthony" userId="79e593a9-c22a-4a71-ade7-cf24dbaa31fe" providerId="ADAL" clId="{F800E5EC-DBE4-4B53-A8C5-40084F83B5A2}" dt="2024-10-08T14:15:56.011" v="306" actId="47"/>
        <pc:sldMkLst>
          <pc:docMk/>
          <pc:sldMk cId="1189190207" sldId="304"/>
        </pc:sldMkLst>
        <pc:spChg chg="del mod">
          <ac:chgData name="Danielle Anthony" userId="79e593a9-c22a-4a71-ade7-cf24dbaa31fe" providerId="ADAL" clId="{F800E5EC-DBE4-4B53-A8C5-40084F83B5A2}" dt="2024-10-08T14:15:17.003" v="298" actId="478"/>
          <ac:spMkLst>
            <pc:docMk/>
            <pc:sldMk cId="1189190207" sldId="304"/>
            <ac:spMk id="12" creationId="{3DAEC184-955E-6274-C6F2-08F477A1D53E}"/>
          </ac:spMkLst>
        </pc:spChg>
      </pc:sldChg>
      <pc:sldChg chg="modSp add del modAnim">
        <pc:chgData name="Danielle Anthony" userId="79e593a9-c22a-4a71-ade7-cf24dbaa31fe" providerId="ADAL" clId="{F800E5EC-DBE4-4B53-A8C5-40084F83B5A2}" dt="2024-10-08T14:18:36.390" v="368" actId="47"/>
        <pc:sldMkLst>
          <pc:docMk/>
          <pc:sldMk cId="2248227509" sldId="305"/>
        </pc:sldMkLst>
        <pc:spChg chg="mod">
          <ac:chgData name="Danielle Anthony" userId="79e593a9-c22a-4a71-ade7-cf24dbaa31fe" providerId="ADAL" clId="{F800E5EC-DBE4-4B53-A8C5-40084F83B5A2}" dt="2024-10-08T14:04:20.621" v="288" actId="2711"/>
          <ac:spMkLst>
            <pc:docMk/>
            <pc:sldMk cId="2248227509" sldId="305"/>
            <ac:spMk id="12" creationId="{3DAEC184-955E-6274-C6F2-08F477A1D53E}"/>
          </ac:spMkLst>
        </pc:spChg>
      </pc:sldChg>
      <pc:sldChg chg="delSp modSp add del mod modAnim">
        <pc:chgData name="Danielle Anthony" userId="79e593a9-c22a-4a71-ade7-cf24dbaa31fe" providerId="ADAL" clId="{F800E5EC-DBE4-4B53-A8C5-40084F83B5A2}" dt="2024-10-08T14:21:29.609" v="533" actId="47"/>
        <pc:sldMkLst>
          <pc:docMk/>
          <pc:sldMk cId="4008930437" sldId="306"/>
        </pc:sldMkLst>
        <pc:spChg chg="mod">
          <ac:chgData name="Danielle Anthony" userId="79e593a9-c22a-4a71-ade7-cf24dbaa31fe" providerId="ADAL" clId="{F800E5EC-DBE4-4B53-A8C5-40084F83B5A2}" dt="2024-10-08T14:05:24.051" v="295" actId="20577"/>
          <ac:spMkLst>
            <pc:docMk/>
            <pc:sldMk cId="4008930437" sldId="306"/>
            <ac:spMk id="2" creationId="{D7B9BC19-90B3-F0DB-82EC-6FE3357A4DD8}"/>
          </ac:spMkLst>
        </pc:spChg>
        <pc:picChg chg="del">
          <ac:chgData name="Danielle Anthony" userId="79e593a9-c22a-4a71-ade7-cf24dbaa31fe" providerId="ADAL" clId="{F800E5EC-DBE4-4B53-A8C5-40084F83B5A2}" dt="2024-10-08T14:04:38.907" v="290" actId="478"/>
          <ac:picMkLst>
            <pc:docMk/>
            <pc:sldMk cId="4008930437" sldId="306"/>
            <ac:picMk id="3" creationId="{2EDB85B5-BFFB-6B33-2F38-FCF3B68A69C0}"/>
          </ac:picMkLst>
        </pc:picChg>
      </pc:sldChg>
      <pc:sldChg chg="addSp modSp new mod">
        <pc:chgData name="Danielle Anthony" userId="79e593a9-c22a-4a71-ade7-cf24dbaa31fe" providerId="ADAL" clId="{F800E5EC-DBE4-4B53-A8C5-40084F83B5A2}" dt="2024-10-08T15:15:52.984" v="738" actId="20577"/>
        <pc:sldMkLst>
          <pc:docMk/>
          <pc:sldMk cId="763750696" sldId="307"/>
        </pc:sldMkLst>
        <pc:spChg chg="add mod">
          <ac:chgData name="Danielle Anthony" userId="79e593a9-c22a-4a71-ade7-cf24dbaa31fe" providerId="ADAL" clId="{F800E5EC-DBE4-4B53-A8C5-40084F83B5A2}" dt="2024-10-08T15:15:52.984" v="738" actId="20577"/>
          <ac:spMkLst>
            <pc:docMk/>
            <pc:sldMk cId="763750696" sldId="307"/>
            <ac:spMk id="2" creationId="{82208CBB-55C5-BC43-FF64-A5FD3AA907D9}"/>
          </ac:spMkLst>
        </pc:spChg>
      </pc:sldChg>
      <pc:sldChg chg="addSp delSp modSp new mod">
        <pc:chgData name="Danielle Anthony" userId="79e593a9-c22a-4a71-ade7-cf24dbaa31fe" providerId="ADAL" clId="{F800E5EC-DBE4-4B53-A8C5-40084F83B5A2}" dt="2024-10-08T15:16:09.238" v="740"/>
        <pc:sldMkLst>
          <pc:docMk/>
          <pc:sldMk cId="1283137867" sldId="308"/>
        </pc:sldMkLst>
        <pc:spChg chg="add del">
          <ac:chgData name="Danielle Anthony" userId="79e593a9-c22a-4a71-ade7-cf24dbaa31fe" providerId="ADAL" clId="{F800E5EC-DBE4-4B53-A8C5-40084F83B5A2}" dt="2024-10-08T14:16:11.895" v="309" actId="22"/>
          <ac:spMkLst>
            <pc:docMk/>
            <pc:sldMk cId="1283137867" sldId="308"/>
            <ac:spMk id="3" creationId="{577E9BF5-DB18-656C-A903-57C7CC05EA47}"/>
          </ac:spMkLst>
        </pc:spChg>
        <pc:spChg chg="add mod">
          <ac:chgData name="Danielle Anthony" userId="79e593a9-c22a-4a71-ade7-cf24dbaa31fe" providerId="ADAL" clId="{F800E5EC-DBE4-4B53-A8C5-40084F83B5A2}" dt="2024-10-08T15:16:09.238" v="740"/>
          <ac:spMkLst>
            <pc:docMk/>
            <pc:sldMk cId="1283137867" sldId="308"/>
            <ac:spMk id="4" creationId="{DE7711C0-1B8A-447A-4E32-979990F4E301}"/>
          </ac:spMkLst>
        </pc:spChg>
      </pc:sldChg>
      <pc:sldChg chg="addSp delSp modSp new mod">
        <pc:chgData name="Danielle Anthony" userId="79e593a9-c22a-4a71-ade7-cf24dbaa31fe" providerId="ADAL" clId="{F800E5EC-DBE4-4B53-A8C5-40084F83B5A2}" dt="2024-10-08T15:16:33.856" v="742"/>
        <pc:sldMkLst>
          <pc:docMk/>
          <pc:sldMk cId="3679019938" sldId="309"/>
        </pc:sldMkLst>
        <pc:spChg chg="add del mod">
          <ac:chgData name="Danielle Anthony" userId="79e593a9-c22a-4a71-ade7-cf24dbaa31fe" providerId="ADAL" clId="{F800E5EC-DBE4-4B53-A8C5-40084F83B5A2}" dt="2024-10-08T14:19:13.817" v="372" actId="478"/>
          <ac:spMkLst>
            <pc:docMk/>
            <pc:sldMk cId="3679019938" sldId="309"/>
            <ac:spMk id="3" creationId="{5002ABA0-BD1B-75A2-1ADE-D03AAF13FC5D}"/>
          </ac:spMkLst>
        </pc:spChg>
        <pc:spChg chg="add mod">
          <ac:chgData name="Danielle Anthony" userId="79e593a9-c22a-4a71-ade7-cf24dbaa31fe" providerId="ADAL" clId="{F800E5EC-DBE4-4B53-A8C5-40084F83B5A2}" dt="2024-10-08T15:16:33.856" v="742"/>
          <ac:spMkLst>
            <pc:docMk/>
            <pc:sldMk cId="3679019938" sldId="309"/>
            <ac:spMk id="4" creationId="{C40F9F91-F5AE-9535-AB6E-610182EAB7E6}"/>
          </ac:spMkLst>
        </pc:spChg>
        <pc:spChg chg="add del mod">
          <ac:chgData name="Danielle Anthony" userId="79e593a9-c22a-4a71-ade7-cf24dbaa31fe" providerId="ADAL" clId="{F800E5EC-DBE4-4B53-A8C5-40084F83B5A2}" dt="2024-10-08T14:20:09.473" v="384" actId="478"/>
          <ac:spMkLst>
            <pc:docMk/>
            <pc:sldMk cId="3679019938" sldId="309"/>
            <ac:spMk id="6" creationId="{6AADBF13-0380-E1C4-FD78-A981AFDFA362}"/>
          </ac:spMkLst>
        </pc:spChg>
      </pc:sldChg>
      <pc:sldMasterChg chg="addSp delSp modSp mod">
        <pc:chgData name="Danielle Anthony" userId="79e593a9-c22a-4a71-ade7-cf24dbaa31fe" providerId="ADAL" clId="{F800E5EC-DBE4-4B53-A8C5-40084F83B5A2}" dt="2024-10-08T12:43:38.253" v="101"/>
        <pc:sldMasterMkLst>
          <pc:docMk/>
          <pc:sldMasterMk cId="810053778" sldId="2147483660"/>
        </pc:sldMasterMkLst>
        <pc:spChg chg="add del mod ord">
          <ac:chgData name="Danielle Anthony" userId="79e593a9-c22a-4a71-ade7-cf24dbaa31fe" providerId="ADAL" clId="{F800E5EC-DBE4-4B53-A8C5-40084F83B5A2}" dt="2024-10-08T12:17:31.866" v="30" actId="478"/>
          <ac:spMkLst>
            <pc:docMk/>
            <pc:sldMasterMk cId="810053778" sldId="2147483660"/>
            <ac:spMk id="3" creationId="{76868219-C00E-A7D3-420C-55F1C7DC4E76}"/>
          </ac:spMkLst>
        </pc:spChg>
        <pc:spChg chg="add del mod">
          <ac:chgData name="Danielle Anthony" userId="79e593a9-c22a-4a71-ade7-cf24dbaa31fe" providerId="ADAL" clId="{F800E5EC-DBE4-4B53-A8C5-40084F83B5A2}" dt="2024-10-08T12:18:39.507" v="42" actId="478"/>
          <ac:spMkLst>
            <pc:docMk/>
            <pc:sldMasterMk cId="810053778" sldId="2147483660"/>
            <ac:spMk id="4" creationId="{629FF29D-6865-D404-7D6E-B5850D455BF4}"/>
          </ac:spMkLst>
        </pc:spChg>
        <pc:spChg chg="mod ord">
          <ac:chgData name="Danielle Anthony" userId="79e593a9-c22a-4a71-ade7-cf24dbaa31fe" providerId="ADAL" clId="{F800E5EC-DBE4-4B53-A8C5-40084F83B5A2}" dt="2024-10-08T12:21:06.333" v="70" actId="166"/>
          <ac:spMkLst>
            <pc:docMk/>
            <pc:sldMasterMk cId="810053778" sldId="2147483660"/>
            <ac:spMk id="7" creationId="{A0FE14E1-3E0A-837E-3DE1-179CB26FBB6C}"/>
          </ac:spMkLst>
        </pc:spChg>
        <pc:spChg chg="add del mod">
          <ac:chgData name="Danielle Anthony" userId="79e593a9-c22a-4a71-ade7-cf24dbaa31fe" providerId="ADAL" clId="{F800E5EC-DBE4-4B53-A8C5-40084F83B5A2}" dt="2024-10-08T12:21:17.921" v="87" actId="478"/>
          <ac:spMkLst>
            <pc:docMk/>
            <pc:sldMasterMk cId="810053778" sldId="2147483660"/>
            <ac:spMk id="10" creationId="{4C9C46B6-7C8D-4B6B-454F-D41F2C1FA3E7}"/>
          </ac:spMkLst>
        </pc:spChg>
        <pc:spChg chg="add del mod ord">
          <ac:chgData name="Danielle Anthony" userId="79e593a9-c22a-4a71-ade7-cf24dbaa31fe" providerId="ADAL" clId="{F800E5EC-DBE4-4B53-A8C5-40084F83B5A2}" dt="2024-10-08T12:21:11.346" v="81" actId="11529"/>
          <ac:spMkLst>
            <pc:docMk/>
            <pc:sldMasterMk cId="810053778" sldId="2147483660"/>
            <ac:spMk id="13" creationId="{70536D99-4E3C-3924-4464-5E38CB2B5339}"/>
          </ac:spMkLst>
        </pc:spChg>
        <pc:picChg chg="add del mod">
          <ac:chgData name="Danielle Anthony" userId="79e593a9-c22a-4a71-ade7-cf24dbaa31fe" providerId="ADAL" clId="{F800E5EC-DBE4-4B53-A8C5-40084F83B5A2}" dt="2024-10-08T12:37:42.418" v="96"/>
          <ac:picMkLst>
            <pc:docMk/>
            <pc:sldMasterMk cId="810053778" sldId="2147483660"/>
            <ac:picMk id="3" creationId="{384FAD2A-DBC0-9CE1-8D9D-5D2545EF8239}"/>
          </ac:picMkLst>
        </pc:picChg>
        <pc:picChg chg="add mod">
          <ac:chgData name="Danielle Anthony" userId="79e593a9-c22a-4a71-ade7-cf24dbaa31fe" providerId="ADAL" clId="{F800E5EC-DBE4-4B53-A8C5-40084F83B5A2}" dt="2024-10-08T12:43:38.253" v="101"/>
          <ac:picMkLst>
            <pc:docMk/>
            <pc:sldMasterMk cId="810053778" sldId="2147483660"/>
            <ac:picMk id="3" creationId="{8D06ADE0-58DC-0D7D-573F-55145C92F060}"/>
          </ac:picMkLst>
        </pc:picChg>
        <pc:picChg chg="add del mod ord">
          <ac:chgData name="Danielle Anthony" userId="79e593a9-c22a-4a71-ade7-cf24dbaa31fe" providerId="ADAL" clId="{F800E5EC-DBE4-4B53-A8C5-40084F83B5A2}" dt="2024-10-08T12:43:37.469" v="100" actId="478"/>
          <ac:picMkLst>
            <pc:docMk/>
            <pc:sldMasterMk cId="810053778" sldId="2147483660"/>
            <ac:picMk id="8" creationId="{F5B57CC5-E76C-028E-6E16-499CFC956527}"/>
          </ac:picMkLst>
        </pc:pic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9.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5FCF-03AD-C2B5-8E10-B084D01B0D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6A4AE86-87D7-D2DB-4AFE-F5EACE89A6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F5E460-8EE2-685D-FD03-7FBAD37F4344}"/>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A6108DF3-6B24-0B2C-09C8-6F743F9E3A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CBD45A-91EF-ED0E-6E5D-21DA960EC62E}"/>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141950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0FC57-AA23-3036-1685-F19CABFCD9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1BD80E-5340-BDEB-33C9-9FFC4A6A73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B13D69-7B93-61B8-AB3B-FE8E506EDFCC}"/>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BBB5E300-D94E-83CC-94AB-1ADD7F83E1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C30A1-D067-37DE-911D-3759EEB8914E}"/>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9748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C2DA66-9493-261C-6F9D-86BA702202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6295C5-3B42-2080-5829-9D6E8B0738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548200-36B0-8899-4953-E0E99D7AF639}"/>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712EB77A-F2EF-7ABA-C4CB-F8E4EB5BF2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34D764-18E1-127F-A30A-57411FB95381}"/>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2980864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45F2-0A12-09F9-0DDA-4FE9DD154D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82C4A6-D664-D80D-BEC1-43C9683E5C0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F9AEF2-F560-A731-18DE-40560074E781}"/>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5" name="Footer Placeholder 4">
            <a:extLst>
              <a:ext uri="{FF2B5EF4-FFF2-40B4-BE49-F238E27FC236}">
                <a16:creationId xmlns:a16="http://schemas.microsoft.com/office/drawing/2014/main" id="{11FA3C3C-2EB3-B686-A4F3-7BE2D30C340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AC01C48-61CF-8F10-C203-FA75127B066D}"/>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3083573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9F6ED"/>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AB49CD3-924F-1F4A-380E-D8A1110787C7}"/>
              </a:ext>
            </a:extLst>
          </p:cNvPr>
          <p:cNvPicPr>
            <a:picLocks noChangeAspect="1"/>
          </p:cNvPicPr>
          <p:nvPr userDrawn="1"/>
        </p:nvPicPr>
        <p:blipFill rotWithShape="1">
          <a:blip r:embed="rId2"/>
          <a:srcRect t="-9317" r="2479" b="54616"/>
          <a:stretch/>
        </p:blipFill>
        <p:spPr>
          <a:xfrm>
            <a:off x="-335517" y="3483953"/>
            <a:ext cx="6015292" cy="3374047"/>
          </a:xfrm>
          <a:prstGeom prst="rect">
            <a:avLst/>
          </a:prstGeom>
        </p:spPr>
      </p:pic>
      <p:pic>
        <p:nvPicPr>
          <p:cNvPr id="9" name="Picture 8" descr="A cartoon of a teddy bear and a turtle&#10;&#10;Description automatically generated">
            <a:extLst>
              <a:ext uri="{FF2B5EF4-FFF2-40B4-BE49-F238E27FC236}">
                <a16:creationId xmlns:a16="http://schemas.microsoft.com/office/drawing/2014/main" id="{DE5AB0FC-E5D5-4E43-7119-14FCD82A8317}"/>
              </a:ext>
            </a:extLst>
          </p:cNvPr>
          <p:cNvPicPr>
            <a:picLocks noChangeAspect="1"/>
          </p:cNvPicPr>
          <p:nvPr userDrawn="1"/>
        </p:nvPicPr>
        <p:blipFill>
          <a:blip r:embed="rId3"/>
          <a:stretch>
            <a:fillRect/>
          </a:stretch>
        </p:blipFill>
        <p:spPr>
          <a:xfrm>
            <a:off x="3805312" y="1966546"/>
            <a:ext cx="4526638" cy="4297218"/>
          </a:xfrm>
          <a:prstGeom prst="rect">
            <a:avLst/>
          </a:prstGeom>
        </p:spPr>
      </p:pic>
      <p:pic>
        <p:nvPicPr>
          <p:cNvPr id="17" name="Picture 16">
            <a:extLst>
              <a:ext uri="{FF2B5EF4-FFF2-40B4-BE49-F238E27FC236}">
                <a16:creationId xmlns:a16="http://schemas.microsoft.com/office/drawing/2014/main" id="{E838DBBD-F716-7203-4F47-79F2BFC0DC75}"/>
              </a:ext>
            </a:extLst>
          </p:cNvPr>
          <p:cNvPicPr>
            <a:picLocks noChangeAspect="1"/>
          </p:cNvPicPr>
          <p:nvPr userDrawn="1"/>
        </p:nvPicPr>
        <p:blipFill>
          <a:blip r:embed="rId4"/>
          <a:stretch>
            <a:fillRect/>
          </a:stretch>
        </p:blipFill>
        <p:spPr>
          <a:xfrm>
            <a:off x="1057579" y="223228"/>
            <a:ext cx="1265360" cy="1265360"/>
          </a:xfrm>
          <a:prstGeom prst="rect">
            <a:avLst/>
          </a:prstGeom>
        </p:spPr>
      </p:pic>
      <p:pic>
        <p:nvPicPr>
          <p:cNvPr id="14" name="Picture 13">
            <a:extLst>
              <a:ext uri="{FF2B5EF4-FFF2-40B4-BE49-F238E27FC236}">
                <a16:creationId xmlns:a16="http://schemas.microsoft.com/office/drawing/2014/main" id="{EE67EECD-8942-2B80-F6A9-609FA94A9182}"/>
              </a:ext>
            </a:extLst>
          </p:cNvPr>
          <p:cNvPicPr>
            <a:picLocks noChangeAspect="1"/>
          </p:cNvPicPr>
          <p:nvPr userDrawn="1"/>
        </p:nvPicPr>
        <p:blipFill>
          <a:blip r:embed="rId5"/>
          <a:stretch>
            <a:fillRect/>
          </a:stretch>
        </p:blipFill>
        <p:spPr>
          <a:xfrm>
            <a:off x="8535930" y="1113693"/>
            <a:ext cx="2954215" cy="2954215"/>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9AA8C674-A0AA-BE4F-EF56-C52E2109152D}"/>
              </a:ext>
            </a:extLst>
          </p:cNvPr>
          <p:cNvPicPr>
            <a:picLocks noChangeAspect="1"/>
          </p:cNvPicPr>
          <p:nvPr userDrawn="1"/>
        </p:nvPicPr>
        <p:blipFill>
          <a:blip r:embed="rId6"/>
          <a:stretch>
            <a:fillRect/>
          </a:stretch>
        </p:blipFill>
        <p:spPr>
          <a:xfrm>
            <a:off x="1818177" y="-162086"/>
            <a:ext cx="9544050" cy="2371725"/>
          </a:xfrm>
          <a:prstGeom prst="rect">
            <a:avLst/>
          </a:prstGeom>
        </p:spPr>
      </p:pic>
      <p:pic>
        <p:nvPicPr>
          <p:cNvPr id="12" name="Picture 11">
            <a:extLst>
              <a:ext uri="{FF2B5EF4-FFF2-40B4-BE49-F238E27FC236}">
                <a16:creationId xmlns:a16="http://schemas.microsoft.com/office/drawing/2014/main" id="{9D9CF45A-70CF-075E-6055-59150D5F6DBF}"/>
              </a:ext>
            </a:extLst>
          </p:cNvPr>
          <p:cNvPicPr>
            <a:picLocks noChangeAspect="1"/>
          </p:cNvPicPr>
          <p:nvPr userDrawn="1"/>
        </p:nvPicPr>
        <p:blipFill>
          <a:blip r:embed="rId7"/>
          <a:stretch>
            <a:fillRect/>
          </a:stretch>
        </p:blipFill>
        <p:spPr>
          <a:xfrm>
            <a:off x="134816" y="1966546"/>
            <a:ext cx="2101362" cy="2101362"/>
          </a:xfrm>
          <a:prstGeom prst="rect">
            <a:avLst/>
          </a:prstGeom>
        </p:spPr>
      </p:pic>
      <p:sp>
        <p:nvSpPr>
          <p:cNvPr id="13" name="AutoShape 2">
            <a:extLst>
              <a:ext uri="{FF2B5EF4-FFF2-40B4-BE49-F238E27FC236}">
                <a16:creationId xmlns:a16="http://schemas.microsoft.com/office/drawing/2014/main" id="{06A5B101-1866-7004-B33F-E69289C4990B}"/>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18">
            <a:extLst>
              <a:ext uri="{FF2B5EF4-FFF2-40B4-BE49-F238E27FC236}">
                <a16:creationId xmlns:a16="http://schemas.microsoft.com/office/drawing/2014/main" id="{FEB11741-9928-3BE5-5CE0-65A044D4DB5F}"/>
              </a:ext>
            </a:extLst>
          </p:cNvPr>
          <p:cNvPicPr>
            <a:picLocks noChangeAspect="1"/>
          </p:cNvPicPr>
          <p:nvPr userDrawn="1"/>
        </p:nvPicPr>
        <p:blipFill rotWithShape="1">
          <a:blip r:embed="rId8"/>
          <a:srcRect r="37607" b="34530"/>
          <a:stretch/>
        </p:blipFill>
        <p:spPr>
          <a:xfrm>
            <a:off x="9173630" y="3690779"/>
            <a:ext cx="3018370" cy="3167221"/>
          </a:xfrm>
          <a:prstGeom prst="rect">
            <a:avLst/>
          </a:prstGeom>
        </p:spPr>
      </p:pic>
    </p:spTree>
    <p:extLst>
      <p:ext uri="{BB962C8B-B14F-4D97-AF65-F5344CB8AC3E}">
        <p14:creationId xmlns:p14="http://schemas.microsoft.com/office/powerpoint/2010/main" val="4009738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7CFF6-7AEE-8DF4-9AA9-E521D82838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FC5C7A6-2C0A-98D3-284A-43E3DBFF1D4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562433-E342-1CBD-4E10-007E6E1BF47B}"/>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5" name="Footer Placeholder 4">
            <a:extLst>
              <a:ext uri="{FF2B5EF4-FFF2-40B4-BE49-F238E27FC236}">
                <a16:creationId xmlns:a16="http://schemas.microsoft.com/office/drawing/2014/main" id="{F6B184F3-E15C-CB2A-C1CA-CA4D2BCA784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8E97252-12D3-5BA4-0ABF-A6ABE8C0F8AA}"/>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1524498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C4AE0-7B5D-3AA4-4EAE-ED1601A0DA4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9D867B-096E-79DF-BA78-CF83D073A4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77C218-C4AA-8FC0-E824-5B793E26E5A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447A7C-9F3B-A2D6-45F0-3654FB9E9863}"/>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6" name="Footer Placeholder 5">
            <a:extLst>
              <a:ext uri="{FF2B5EF4-FFF2-40B4-BE49-F238E27FC236}">
                <a16:creationId xmlns:a16="http://schemas.microsoft.com/office/drawing/2014/main" id="{3F491E33-A044-2F78-FD6E-C2048D80949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A843A35-38B7-13D2-DD56-3EC9128DAAF8}"/>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3076208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D78D-8BD1-9CE7-C61A-773044C3EE5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0E0798-8EA4-4391-1470-97EC64E723B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585F76-6E46-7B3C-6E67-40320310EFF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CD4B43-E1BF-47FC-E7D2-CDDB1CBE72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AC9151-F31D-B658-2FF9-EEC6E56A3EE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B2A5E8-B7FC-9256-A433-D6ED36B15436}"/>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8" name="Footer Placeholder 7">
            <a:extLst>
              <a:ext uri="{FF2B5EF4-FFF2-40B4-BE49-F238E27FC236}">
                <a16:creationId xmlns:a16="http://schemas.microsoft.com/office/drawing/2014/main" id="{37AA38F5-AD85-7E91-6727-1490B229E5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2B004212-2214-0FED-B16F-10E75997087E}"/>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2235685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0053-64D5-5E68-32A6-E424809D78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269080-AB05-2D44-BB45-33F52A9651A4}"/>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4" name="Footer Placeholder 3">
            <a:extLst>
              <a:ext uri="{FF2B5EF4-FFF2-40B4-BE49-F238E27FC236}">
                <a16:creationId xmlns:a16="http://schemas.microsoft.com/office/drawing/2014/main" id="{52F8B9CE-891E-0E8D-D506-6E849C781D3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C812CCD5-B213-2573-A0E0-CC7A6B52762E}"/>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3819363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C23A91-16DF-FEF1-DE39-76266AF6723B}"/>
              </a:ext>
            </a:extLst>
          </p:cNvPr>
          <p:cNvSpPr/>
          <p:nvPr userDrawn="1"/>
        </p:nvSpPr>
        <p:spPr>
          <a:xfrm>
            <a:off x="0" y="5698836"/>
            <a:ext cx="12192000" cy="1159164"/>
          </a:xfrm>
          <a:prstGeom prst="rect">
            <a:avLst/>
          </a:prstGeom>
          <a:solidFill>
            <a:srgbClr val="B0D1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cartoon of a teddy bear and a turtle&#10;&#10;Description automatically generated">
            <a:extLst>
              <a:ext uri="{FF2B5EF4-FFF2-40B4-BE49-F238E27FC236}">
                <a16:creationId xmlns:a16="http://schemas.microsoft.com/office/drawing/2014/main" id="{44066016-0C1C-4C19-BBE1-CA88E4222B04}"/>
              </a:ext>
            </a:extLst>
          </p:cNvPr>
          <p:cNvPicPr>
            <a:picLocks noChangeAspect="1"/>
          </p:cNvPicPr>
          <p:nvPr userDrawn="1"/>
        </p:nvPicPr>
        <p:blipFill>
          <a:blip r:embed="rId2"/>
          <a:stretch>
            <a:fillRect/>
          </a:stretch>
        </p:blipFill>
        <p:spPr>
          <a:xfrm>
            <a:off x="9933565" y="4977075"/>
            <a:ext cx="1981344" cy="1880925"/>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8CE02997-800E-22B9-4CEC-EA4164BD85EC}"/>
              </a:ext>
            </a:extLst>
          </p:cNvPr>
          <p:cNvPicPr>
            <a:picLocks noChangeAspect="1"/>
          </p:cNvPicPr>
          <p:nvPr userDrawn="1"/>
        </p:nvPicPr>
        <p:blipFill rotWithShape="1">
          <a:blip r:embed="rId3"/>
          <a:srcRect r="-533"/>
          <a:stretch/>
        </p:blipFill>
        <p:spPr>
          <a:xfrm>
            <a:off x="277091" y="5571996"/>
            <a:ext cx="5224607" cy="1291445"/>
          </a:xfrm>
          <a:prstGeom prst="rect">
            <a:avLst/>
          </a:prstGeom>
        </p:spPr>
      </p:pic>
    </p:spTree>
    <p:extLst>
      <p:ext uri="{BB962C8B-B14F-4D97-AF65-F5344CB8AC3E}">
        <p14:creationId xmlns:p14="http://schemas.microsoft.com/office/powerpoint/2010/main" val="1488448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56EA2-33EA-2BE7-3D47-79CCDBC6AEE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8CD256-BBE4-B24B-4F36-884E77355EF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E29085-7B9D-A8F8-C2E4-7088E45BE0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4E68E6-480E-17C6-5740-5F4823CF01EE}"/>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6" name="Footer Placeholder 5">
            <a:extLst>
              <a:ext uri="{FF2B5EF4-FFF2-40B4-BE49-F238E27FC236}">
                <a16:creationId xmlns:a16="http://schemas.microsoft.com/office/drawing/2014/main" id="{DCAA1856-B64B-3153-7EA5-96DCE176052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D63E31D-A7B8-774B-9E51-EEF6F23D649D}"/>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307855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0016-0E78-E7D2-5598-A7161295F5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66B646-FADF-D1CF-BA8F-4402F6823D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4419D2-3EF9-7C12-DFB3-6810363D86CE}"/>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99DFF875-3904-E68A-06A4-FE546DB697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3DB148-A2AC-D3C8-99DC-B0FCAD16F8D4}"/>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18720735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6AAD01-AD89-4BC8-6B5F-DE291F7FEA2A}"/>
              </a:ext>
            </a:extLst>
          </p:cNvPr>
          <p:cNvSpPr/>
          <p:nvPr userDrawn="1"/>
        </p:nvSpPr>
        <p:spPr>
          <a:xfrm>
            <a:off x="0" y="5698836"/>
            <a:ext cx="12192000" cy="1159164"/>
          </a:xfrm>
          <a:prstGeom prst="rect">
            <a:avLst/>
          </a:prstGeom>
          <a:solidFill>
            <a:srgbClr val="B378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cartoon of a teddy bear and a turtle&#10;&#10;Description automatically generated">
            <a:extLst>
              <a:ext uri="{FF2B5EF4-FFF2-40B4-BE49-F238E27FC236}">
                <a16:creationId xmlns:a16="http://schemas.microsoft.com/office/drawing/2014/main" id="{426A5878-BB59-251B-526F-4DD6AC991503}"/>
              </a:ext>
            </a:extLst>
          </p:cNvPr>
          <p:cNvPicPr>
            <a:picLocks noChangeAspect="1"/>
          </p:cNvPicPr>
          <p:nvPr userDrawn="1"/>
        </p:nvPicPr>
        <p:blipFill>
          <a:blip r:embed="rId2"/>
          <a:stretch>
            <a:fillRect/>
          </a:stretch>
        </p:blipFill>
        <p:spPr>
          <a:xfrm>
            <a:off x="9933565" y="4977075"/>
            <a:ext cx="1981344" cy="1880925"/>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374D702C-405E-2D73-7A04-B5A82FAFF2D2}"/>
              </a:ext>
            </a:extLst>
          </p:cNvPr>
          <p:cNvPicPr>
            <a:picLocks noChangeAspect="1"/>
          </p:cNvPicPr>
          <p:nvPr userDrawn="1"/>
        </p:nvPicPr>
        <p:blipFill rotWithShape="1">
          <a:blip r:embed="rId3"/>
          <a:srcRect r="-533"/>
          <a:stretch/>
        </p:blipFill>
        <p:spPr>
          <a:xfrm>
            <a:off x="277091" y="5571996"/>
            <a:ext cx="5224607" cy="1291445"/>
          </a:xfrm>
          <a:prstGeom prst="rect">
            <a:avLst/>
          </a:prstGeom>
        </p:spPr>
      </p:pic>
    </p:spTree>
    <p:extLst>
      <p:ext uri="{BB962C8B-B14F-4D97-AF65-F5344CB8AC3E}">
        <p14:creationId xmlns:p14="http://schemas.microsoft.com/office/powerpoint/2010/main" val="2824818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07CC0A-AB4C-A59B-7787-B07EDC976F91}"/>
              </a:ext>
            </a:extLst>
          </p:cNvPr>
          <p:cNvSpPr/>
          <p:nvPr userDrawn="1"/>
        </p:nvSpPr>
        <p:spPr>
          <a:xfrm>
            <a:off x="0" y="5698836"/>
            <a:ext cx="12192000" cy="1159164"/>
          </a:xfrm>
          <a:prstGeom prst="rect">
            <a:avLst/>
          </a:prstGeom>
          <a:solidFill>
            <a:srgbClr val="4FB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artoon of a teddy bear and a turtle&#10;&#10;Description automatically generated">
            <a:extLst>
              <a:ext uri="{FF2B5EF4-FFF2-40B4-BE49-F238E27FC236}">
                <a16:creationId xmlns:a16="http://schemas.microsoft.com/office/drawing/2014/main" id="{07A5922B-0B73-FE5C-AD47-73562C392CB2}"/>
              </a:ext>
            </a:extLst>
          </p:cNvPr>
          <p:cNvPicPr>
            <a:picLocks noChangeAspect="1"/>
          </p:cNvPicPr>
          <p:nvPr userDrawn="1"/>
        </p:nvPicPr>
        <p:blipFill>
          <a:blip r:embed="rId2"/>
          <a:stretch>
            <a:fillRect/>
          </a:stretch>
        </p:blipFill>
        <p:spPr>
          <a:xfrm>
            <a:off x="9933565" y="4977075"/>
            <a:ext cx="1981344" cy="1880925"/>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EA5C39D3-0928-2EA3-1BBD-A0DBE93A56C0}"/>
              </a:ext>
            </a:extLst>
          </p:cNvPr>
          <p:cNvPicPr>
            <a:picLocks noChangeAspect="1"/>
          </p:cNvPicPr>
          <p:nvPr userDrawn="1"/>
        </p:nvPicPr>
        <p:blipFill rotWithShape="1">
          <a:blip r:embed="rId3"/>
          <a:srcRect r="-533"/>
          <a:stretch/>
        </p:blipFill>
        <p:spPr>
          <a:xfrm>
            <a:off x="277091" y="5571996"/>
            <a:ext cx="5224607" cy="1291445"/>
          </a:xfrm>
          <a:prstGeom prst="rect">
            <a:avLst/>
          </a:prstGeom>
        </p:spPr>
      </p:pic>
    </p:spTree>
    <p:extLst>
      <p:ext uri="{BB962C8B-B14F-4D97-AF65-F5344CB8AC3E}">
        <p14:creationId xmlns:p14="http://schemas.microsoft.com/office/powerpoint/2010/main" val="2463908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078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B5EA-D51E-BDA6-EE56-954B66A2F69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65D3073-47A9-A9F1-41B1-FF1D2CD2E4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33F8693-D85B-4680-F681-D700444DE9A6}"/>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1D5770DC-854D-3D0C-BF89-0FC0E13175E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069C5D2-35DD-732D-F496-D916EB09D4F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19004393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A109-001C-FFF4-F95A-731BE49358A7}"/>
              </a:ext>
            </a:extLst>
          </p:cNvPr>
          <p:cNvSpPr>
            <a:spLocks noGrp="1"/>
          </p:cNvSpPr>
          <p:nvPr>
            <p:ph type="title"/>
          </p:nvPr>
        </p:nvSpPr>
        <p:spPr>
          <a:xfrm>
            <a:off x="838200" y="365125"/>
            <a:ext cx="10515600" cy="1325563"/>
          </a:xfrm>
          <a:prstGeom prst="rect">
            <a:avLst/>
          </a:prstGeo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DE88349F-15AC-46AB-ACAD-C18B83D0BE41}"/>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BBD4AF-5192-0C96-1DB1-8B14FF9C8094}"/>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8ED418D9-0EEE-A763-AA17-975695BAC8E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0E4A244-1B3F-F83F-A9E2-1646728201C3}"/>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1891497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6872-CC3A-90E2-0E12-331627320C7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104FD3E4-CCCB-20DC-5C25-DDFB2BC32A7C}"/>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4" name="Footer Placeholder 3">
            <a:extLst>
              <a:ext uri="{FF2B5EF4-FFF2-40B4-BE49-F238E27FC236}">
                <a16:creationId xmlns:a16="http://schemas.microsoft.com/office/drawing/2014/main" id="{08CF2D25-D29F-78A0-68DA-1099A1E6200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6A1C77D-E13E-0B5E-3F40-14D73D5AF85A}"/>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4173395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E79B99-13F8-0E07-351D-3272B0BF91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D9DEE40-7558-093D-2DAD-AD182D87154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34740057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2264-510F-AA96-1AAF-718F94474B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744315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B5EA-D51E-BDA6-EE56-954B66A2F69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65D3073-47A9-A9F1-41B1-FF1D2CD2E4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33F8693-D85B-4680-F681-D700444DE9A6}"/>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1D5770DC-854D-3D0C-BF89-0FC0E13175E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069C5D2-35DD-732D-F496-D916EB09D4F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1920668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A109-001C-FFF4-F95A-731BE49358A7}"/>
              </a:ext>
            </a:extLst>
          </p:cNvPr>
          <p:cNvSpPr>
            <a:spLocks noGrp="1"/>
          </p:cNvSpPr>
          <p:nvPr>
            <p:ph type="title"/>
          </p:nvPr>
        </p:nvSpPr>
        <p:spPr>
          <a:xfrm>
            <a:off x="838200" y="365125"/>
            <a:ext cx="10515600" cy="1325563"/>
          </a:xfrm>
          <a:prstGeom prst="rect">
            <a:avLst/>
          </a:prstGeo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DE88349F-15AC-46AB-ACAD-C18B83D0BE41}"/>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BBD4AF-5192-0C96-1DB1-8B14FF9C8094}"/>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8ED418D9-0EEE-A763-AA17-975695BAC8E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0E4A244-1B3F-F83F-A9E2-1646728201C3}"/>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385226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F361A-D8A4-B687-329B-85D5349796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911CAD-EFFA-1B5D-AFEA-353B23EC33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DE8C5F-EAE5-D938-FA5C-BA15BD8584EB}"/>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089A952D-74DD-AAC8-7759-27C0F17EF8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E29E44-3154-376F-E65F-F70D48209BA4}"/>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566356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6872-CC3A-90E2-0E12-331627320C7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104FD3E4-CCCB-20DC-5C25-DDFB2BC32A7C}"/>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4" name="Footer Placeholder 3">
            <a:extLst>
              <a:ext uri="{FF2B5EF4-FFF2-40B4-BE49-F238E27FC236}">
                <a16:creationId xmlns:a16="http://schemas.microsoft.com/office/drawing/2014/main" id="{08CF2D25-D29F-78A0-68DA-1099A1E6200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6A1C77D-E13E-0B5E-3F40-14D73D5AF85A}"/>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2827602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E79B99-13F8-0E07-351D-3272B0BF91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D9DEE40-7558-093D-2DAD-AD182D87154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337292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2264-510F-AA96-1AAF-718F94474B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401081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B5EA-D51E-BDA6-EE56-954B66A2F69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65D3073-47A9-A9F1-41B1-FF1D2CD2E4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33F8693-D85B-4680-F681-D700444DE9A6}"/>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1D5770DC-854D-3D0C-BF89-0FC0E13175E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069C5D2-35DD-732D-F496-D916EB09D4F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1306843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A109-001C-FFF4-F95A-731BE49358A7}"/>
              </a:ext>
            </a:extLst>
          </p:cNvPr>
          <p:cNvSpPr>
            <a:spLocks noGrp="1"/>
          </p:cNvSpPr>
          <p:nvPr>
            <p:ph type="title"/>
          </p:nvPr>
        </p:nvSpPr>
        <p:spPr>
          <a:xfrm>
            <a:off x="838200" y="365125"/>
            <a:ext cx="10515600" cy="1325563"/>
          </a:xfrm>
          <a:prstGeom prst="rect">
            <a:avLst/>
          </a:prstGeo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DE88349F-15AC-46AB-ACAD-C18B83D0BE41}"/>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BBD4AF-5192-0C96-1DB1-8B14FF9C8094}"/>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8ED418D9-0EEE-A763-AA17-975695BAC8E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0E4A244-1B3F-F83F-A9E2-1646728201C3}"/>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4009866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6872-CC3A-90E2-0E12-331627320C7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104FD3E4-CCCB-20DC-5C25-DDFB2BC32A7C}"/>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4" name="Footer Placeholder 3">
            <a:extLst>
              <a:ext uri="{FF2B5EF4-FFF2-40B4-BE49-F238E27FC236}">
                <a16:creationId xmlns:a16="http://schemas.microsoft.com/office/drawing/2014/main" id="{08CF2D25-D29F-78A0-68DA-1099A1E6200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6A1C77D-E13E-0B5E-3F40-14D73D5AF85A}"/>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12160118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E79B99-13F8-0E07-351D-3272B0BF91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D9DEE40-7558-093D-2DAD-AD182D87154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23790094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2264-510F-AA96-1AAF-718F94474B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831330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B5EA-D51E-BDA6-EE56-954B66A2F69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65D3073-47A9-A9F1-41B1-FF1D2CD2E4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33F8693-D85B-4680-F681-D700444DE9A6}"/>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1D5770DC-854D-3D0C-BF89-0FC0E13175E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069C5D2-35DD-732D-F496-D916EB09D4F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12301363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A109-001C-FFF4-F95A-731BE49358A7}"/>
              </a:ext>
            </a:extLst>
          </p:cNvPr>
          <p:cNvSpPr>
            <a:spLocks noGrp="1"/>
          </p:cNvSpPr>
          <p:nvPr>
            <p:ph type="title"/>
          </p:nvPr>
        </p:nvSpPr>
        <p:spPr>
          <a:xfrm>
            <a:off x="838200" y="365125"/>
            <a:ext cx="10515600" cy="1325563"/>
          </a:xfrm>
          <a:prstGeom prst="rect">
            <a:avLst/>
          </a:prstGeo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DE88349F-15AC-46AB-ACAD-C18B83D0BE41}"/>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BBD4AF-5192-0C96-1DB1-8B14FF9C8094}"/>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8ED418D9-0EEE-A763-AA17-975695BAC8E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0E4A244-1B3F-F83F-A9E2-1646728201C3}"/>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1209737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270D5-3281-0E51-AFF8-A0674F38BB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511DB1-70D0-FF6E-7210-5CEFF358C7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00FB8C-3F56-56A2-F768-26E2695BDF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843B82-DAD9-0A6C-2479-8AFC91E74037}"/>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6" name="Footer Placeholder 5">
            <a:extLst>
              <a:ext uri="{FF2B5EF4-FFF2-40B4-BE49-F238E27FC236}">
                <a16:creationId xmlns:a16="http://schemas.microsoft.com/office/drawing/2014/main" id="{F6FD0B86-B4F0-DCDD-C2D7-A750DA3F86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E6E468-3013-EC9D-894D-9F9D5FBEE34A}"/>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27346979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6872-CC3A-90E2-0E12-331627320C7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104FD3E4-CCCB-20DC-5C25-DDFB2BC32A7C}"/>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4" name="Footer Placeholder 3">
            <a:extLst>
              <a:ext uri="{FF2B5EF4-FFF2-40B4-BE49-F238E27FC236}">
                <a16:creationId xmlns:a16="http://schemas.microsoft.com/office/drawing/2014/main" id="{08CF2D25-D29F-78A0-68DA-1099A1E6200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6A1C77D-E13E-0B5E-3F40-14D73D5AF85A}"/>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2820676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E79B99-13F8-0E07-351D-3272B0BF91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D9DEE40-7558-093D-2DAD-AD182D87154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3272479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2264-510F-AA96-1AAF-718F94474B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6683425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B5EA-D51E-BDA6-EE56-954B66A2F69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65D3073-47A9-A9F1-41B1-FF1D2CD2E4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33F8693-D85B-4680-F681-D700444DE9A6}"/>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1D5770DC-854D-3D0C-BF89-0FC0E13175E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069C5D2-35DD-732D-F496-D916EB09D4F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32577127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A109-001C-FFF4-F95A-731BE49358A7}"/>
              </a:ext>
            </a:extLst>
          </p:cNvPr>
          <p:cNvSpPr>
            <a:spLocks noGrp="1"/>
          </p:cNvSpPr>
          <p:nvPr>
            <p:ph type="title"/>
          </p:nvPr>
        </p:nvSpPr>
        <p:spPr>
          <a:xfrm>
            <a:off x="838200" y="365125"/>
            <a:ext cx="10515600" cy="1325563"/>
          </a:xfrm>
          <a:prstGeom prst="rect">
            <a:avLst/>
          </a:prstGeo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DE88349F-15AC-46AB-ACAD-C18B83D0BE41}"/>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BBD4AF-5192-0C96-1DB1-8B14FF9C8094}"/>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8ED418D9-0EEE-A763-AA17-975695BAC8E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0E4A244-1B3F-F83F-A9E2-1646728201C3}"/>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622484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6872-CC3A-90E2-0E12-331627320C7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104FD3E4-CCCB-20DC-5C25-DDFB2BC32A7C}"/>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4" name="Footer Placeholder 3">
            <a:extLst>
              <a:ext uri="{FF2B5EF4-FFF2-40B4-BE49-F238E27FC236}">
                <a16:creationId xmlns:a16="http://schemas.microsoft.com/office/drawing/2014/main" id="{08CF2D25-D29F-78A0-68DA-1099A1E6200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6A1C77D-E13E-0B5E-3F40-14D73D5AF85A}"/>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35725965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E79B99-13F8-0E07-351D-3272B0BF91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D9DEE40-7558-093D-2DAD-AD182D87154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27738366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2264-510F-AA96-1AAF-718F94474B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5267455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9DF5-3924-D4C7-6748-6F193CA6CBE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882AA32-4D4E-4C3B-3F49-CFDB7D248E5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12EED3-84D9-A465-B642-2A6A78E60BA1}"/>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5" name="Footer Placeholder 4">
            <a:extLst>
              <a:ext uri="{FF2B5EF4-FFF2-40B4-BE49-F238E27FC236}">
                <a16:creationId xmlns:a16="http://schemas.microsoft.com/office/drawing/2014/main" id="{6A076EC8-1233-1979-2298-CA7D8007ECA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73E06E-E6D8-24E0-023C-32DB442216F5}"/>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3567125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73E44-28F7-ACE9-FBAB-897B9927AB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7F2CC7-0075-7B69-A0CA-B1AADA44451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BC78E3-4EB1-3DB9-B794-2BC23FBBD986}"/>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5" name="Footer Placeholder 4">
            <a:extLst>
              <a:ext uri="{FF2B5EF4-FFF2-40B4-BE49-F238E27FC236}">
                <a16:creationId xmlns:a16="http://schemas.microsoft.com/office/drawing/2014/main" id="{5B38F4B6-D21E-0A80-FCF7-5597729CDA9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94B41A1-DF4C-F565-AB2C-2E601D85D790}"/>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74884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0BE4-5C2D-F2BC-4D24-0572370AC0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8CA8BA-DFEF-EB31-DD01-CA129BF2B3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BB6A3F-0350-6448-7109-A9876A33BF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60BE06-499C-C454-3793-54304AFD8B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103D26-5AAF-AB52-0A15-0F0F34EB39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81C155-E1A1-0B62-4153-9031D8D63845}"/>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8" name="Footer Placeholder 7">
            <a:extLst>
              <a:ext uri="{FF2B5EF4-FFF2-40B4-BE49-F238E27FC236}">
                <a16:creationId xmlns:a16="http://schemas.microsoft.com/office/drawing/2014/main" id="{FF4AFB15-1F3B-39C6-C77C-2E0146BADF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C94E4A-8FF8-0562-CBE0-8B8D64A78FD8}"/>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18144795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70A1-F973-F3DB-8314-E5DACE2CFA5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E01D96-ABA1-A1F7-99DA-B9AB6D8A930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265849-6672-2F6F-EB34-EE00AC06F6E6}"/>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5" name="Footer Placeholder 4">
            <a:extLst>
              <a:ext uri="{FF2B5EF4-FFF2-40B4-BE49-F238E27FC236}">
                <a16:creationId xmlns:a16="http://schemas.microsoft.com/office/drawing/2014/main" id="{6DE32597-C27E-C3CF-C946-20F8D722020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12A5C02-3829-79CC-8288-D9D6AB1F6B68}"/>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34326890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23948-EFDB-6A42-CACA-B5267A55CF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9F37E1-FC64-E6DA-E954-606DDFA060D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2DF826-00BA-AB7A-9E19-23DC240EF12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6D30F1-34CF-1227-C23E-B060880B3D45}"/>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6" name="Footer Placeholder 5">
            <a:extLst>
              <a:ext uri="{FF2B5EF4-FFF2-40B4-BE49-F238E27FC236}">
                <a16:creationId xmlns:a16="http://schemas.microsoft.com/office/drawing/2014/main" id="{7EE3AFA3-2435-D608-D9D5-B3C469FCE4C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1BA92C6-482B-2E28-DB54-F0EF39827E29}"/>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22339894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C741-F5DB-03AC-67BD-9AB66E7A46E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A9B891-B5B7-6B59-6014-3BE32906C3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4B0CF8-2497-2CBB-74B4-32C3744A9C0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DF1FF0-0538-FF14-3026-094BF02A004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2D05F2-5FF2-2113-0EB6-46C9A4ACC97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9AD45D-5865-3405-9162-CE4A80A6AB90}"/>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8" name="Footer Placeholder 7">
            <a:extLst>
              <a:ext uri="{FF2B5EF4-FFF2-40B4-BE49-F238E27FC236}">
                <a16:creationId xmlns:a16="http://schemas.microsoft.com/office/drawing/2014/main" id="{6A439897-93C1-0649-EBAC-17893D31375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99583CB4-EBCE-BC79-2A28-A5647CF8A107}"/>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39668080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544D-AE0B-179B-3A84-E851DDC2AC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2C6CAC-05DF-CA21-A773-90A27C59267F}"/>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4" name="Footer Placeholder 3">
            <a:extLst>
              <a:ext uri="{FF2B5EF4-FFF2-40B4-BE49-F238E27FC236}">
                <a16:creationId xmlns:a16="http://schemas.microsoft.com/office/drawing/2014/main" id="{A41316AB-8F12-CFBF-B575-E6F4D827FA4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BC41E462-5D0E-E50C-A2E5-4ADC07DAC274}"/>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17530069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03BE38-D737-9F5F-B5A4-3DDCFC27A9D1}"/>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3" name="Footer Placeholder 2">
            <a:extLst>
              <a:ext uri="{FF2B5EF4-FFF2-40B4-BE49-F238E27FC236}">
                <a16:creationId xmlns:a16="http://schemas.microsoft.com/office/drawing/2014/main" id="{C4F4C667-0805-4279-818E-257383FA46C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49680C01-2D8E-AAAB-DFB2-721CD3ED93F5}"/>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42024977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361E-7DF1-4680-F681-0DC6B030456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F0BA4F-EDBF-C6A0-B000-F1ECB3FCE91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241974-B900-9785-7A7D-1A1A2849EAA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3A032-D689-E9BF-7F8E-AAE66CE5EE9D}"/>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6" name="Footer Placeholder 5">
            <a:extLst>
              <a:ext uri="{FF2B5EF4-FFF2-40B4-BE49-F238E27FC236}">
                <a16:creationId xmlns:a16="http://schemas.microsoft.com/office/drawing/2014/main" id="{2A35872D-EB16-F0E4-3F55-6872A7F2C39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CCDC3D1-710B-4CA0-96EB-09004FC1DB17}"/>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32801001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5F0D-B19D-3A57-33A8-28DE8FEA62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C5C006-70CA-3048-3ABC-9D6156AF1DE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EC8E91-1904-CAB9-D414-4CF208ADF5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13B8B-C7A6-6FEA-DF45-E4BFC608B66F}"/>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6" name="Footer Placeholder 5">
            <a:extLst>
              <a:ext uri="{FF2B5EF4-FFF2-40B4-BE49-F238E27FC236}">
                <a16:creationId xmlns:a16="http://schemas.microsoft.com/office/drawing/2014/main" id="{BCD7569D-F183-046C-26AD-8C90199AB09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CED040F-3EA5-81C9-66B3-FD57845DB797}"/>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7074405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B1AAE-A640-C1D2-24AB-85C90EBF65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AFAF44-E968-E725-0DAE-8F549B92BBF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9BE83D-2D29-925F-94EF-80BA28AF1172}"/>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5" name="Footer Placeholder 4">
            <a:extLst>
              <a:ext uri="{FF2B5EF4-FFF2-40B4-BE49-F238E27FC236}">
                <a16:creationId xmlns:a16="http://schemas.microsoft.com/office/drawing/2014/main" id="{25E9CDFA-DFAD-5082-940F-8232105BD52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CAE04FC-847B-F303-11A8-750929F81086}"/>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2776074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1BDF68-8D30-DE81-3CC8-84D0BAA3527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C90A8C-4432-99E9-6E4A-F6A799136E4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1734D1-26B2-CA13-7249-A8BDFF47AB7A}"/>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5" name="Footer Placeholder 4">
            <a:extLst>
              <a:ext uri="{FF2B5EF4-FFF2-40B4-BE49-F238E27FC236}">
                <a16:creationId xmlns:a16="http://schemas.microsoft.com/office/drawing/2014/main" id="{6A7D9F3B-260C-63BC-0F98-BBB5963A697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3620A41-0CAF-EBF1-AE7B-914D90D3F008}"/>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32701903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45F2-0A12-09F9-0DDA-4FE9DD154D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82C4A6-D664-D80D-BEC1-43C9683E5C0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F9AEF2-F560-A731-18DE-40560074E781}"/>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5" name="Footer Placeholder 4">
            <a:extLst>
              <a:ext uri="{FF2B5EF4-FFF2-40B4-BE49-F238E27FC236}">
                <a16:creationId xmlns:a16="http://schemas.microsoft.com/office/drawing/2014/main" id="{11FA3C3C-2EB3-B686-A4F3-7BE2D30C340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AC01C48-61CF-8F10-C203-FA75127B066D}"/>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220784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DA50-65B3-4BA4-B1A7-A9EE7AE1B7B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C3DC0BB-7947-8D2C-63AD-BF52A8EF5687}"/>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4" name="Footer Placeholder 3">
            <a:extLst>
              <a:ext uri="{FF2B5EF4-FFF2-40B4-BE49-F238E27FC236}">
                <a16:creationId xmlns:a16="http://schemas.microsoft.com/office/drawing/2014/main" id="{72AA8504-9C01-3021-9CA5-994FDE8F08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5A529B-8E05-E8E6-BC17-8B286680C11E}"/>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37864106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9F6ED"/>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AB49CD3-924F-1F4A-380E-D8A1110787C7}"/>
              </a:ext>
            </a:extLst>
          </p:cNvPr>
          <p:cNvPicPr>
            <a:picLocks noChangeAspect="1"/>
          </p:cNvPicPr>
          <p:nvPr userDrawn="1"/>
        </p:nvPicPr>
        <p:blipFill rotWithShape="1">
          <a:blip r:embed="rId2"/>
          <a:srcRect t="-9317" r="2479" b="54616"/>
          <a:stretch/>
        </p:blipFill>
        <p:spPr>
          <a:xfrm>
            <a:off x="-335517" y="3483953"/>
            <a:ext cx="6015292" cy="3374047"/>
          </a:xfrm>
          <a:prstGeom prst="rect">
            <a:avLst/>
          </a:prstGeom>
        </p:spPr>
      </p:pic>
      <p:pic>
        <p:nvPicPr>
          <p:cNvPr id="9" name="Picture 8" descr="A cartoon of a teddy bear and a turtle&#10;&#10;Description automatically generated">
            <a:extLst>
              <a:ext uri="{FF2B5EF4-FFF2-40B4-BE49-F238E27FC236}">
                <a16:creationId xmlns:a16="http://schemas.microsoft.com/office/drawing/2014/main" id="{DE5AB0FC-E5D5-4E43-7119-14FCD82A8317}"/>
              </a:ext>
            </a:extLst>
          </p:cNvPr>
          <p:cNvPicPr>
            <a:picLocks noChangeAspect="1"/>
          </p:cNvPicPr>
          <p:nvPr userDrawn="1"/>
        </p:nvPicPr>
        <p:blipFill>
          <a:blip r:embed="rId3"/>
          <a:stretch>
            <a:fillRect/>
          </a:stretch>
        </p:blipFill>
        <p:spPr>
          <a:xfrm>
            <a:off x="3805312" y="1966546"/>
            <a:ext cx="4526638" cy="4297218"/>
          </a:xfrm>
          <a:prstGeom prst="rect">
            <a:avLst/>
          </a:prstGeom>
        </p:spPr>
      </p:pic>
      <p:pic>
        <p:nvPicPr>
          <p:cNvPr id="17" name="Picture 16">
            <a:extLst>
              <a:ext uri="{FF2B5EF4-FFF2-40B4-BE49-F238E27FC236}">
                <a16:creationId xmlns:a16="http://schemas.microsoft.com/office/drawing/2014/main" id="{E838DBBD-F716-7203-4F47-79F2BFC0DC75}"/>
              </a:ext>
            </a:extLst>
          </p:cNvPr>
          <p:cNvPicPr>
            <a:picLocks noChangeAspect="1"/>
          </p:cNvPicPr>
          <p:nvPr userDrawn="1"/>
        </p:nvPicPr>
        <p:blipFill>
          <a:blip r:embed="rId4"/>
          <a:stretch>
            <a:fillRect/>
          </a:stretch>
        </p:blipFill>
        <p:spPr>
          <a:xfrm>
            <a:off x="1057579" y="223228"/>
            <a:ext cx="1265360" cy="1265360"/>
          </a:xfrm>
          <a:prstGeom prst="rect">
            <a:avLst/>
          </a:prstGeom>
        </p:spPr>
      </p:pic>
      <p:pic>
        <p:nvPicPr>
          <p:cNvPr id="14" name="Picture 13">
            <a:extLst>
              <a:ext uri="{FF2B5EF4-FFF2-40B4-BE49-F238E27FC236}">
                <a16:creationId xmlns:a16="http://schemas.microsoft.com/office/drawing/2014/main" id="{EE67EECD-8942-2B80-F6A9-609FA94A9182}"/>
              </a:ext>
            </a:extLst>
          </p:cNvPr>
          <p:cNvPicPr>
            <a:picLocks noChangeAspect="1"/>
          </p:cNvPicPr>
          <p:nvPr userDrawn="1"/>
        </p:nvPicPr>
        <p:blipFill>
          <a:blip r:embed="rId5"/>
          <a:stretch>
            <a:fillRect/>
          </a:stretch>
        </p:blipFill>
        <p:spPr>
          <a:xfrm>
            <a:off x="8535930" y="1113693"/>
            <a:ext cx="2954215" cy="2954215"/>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9AA8C674-A0AA-BE4F-EF56-C52E2109152D}"/>
              </a:ext>
            </a:extLst>
          </p:cNvPr>
          <p:cNvPicPr>
            <a:picLocks noChangeAspect="1"/>
          </p:cNvPicPr>
          <p:nvPr userDrawn="1"/>
        </p:nvPicPr>
        <p:blipFill>
          <a:blip r:embed="rId6"/>
          <a:stretch>
            <a:fillRect/>
          </a:stretch>
        </p:blipFill>
        <p:spPr>
          <a:xfrm>
            <a:off x="1818177" y="-162086"/>
            <a:ext cx="9544050" cy="2371725"/>
          </a:xfrm>
          <a:prstGeom prst="rect">
            <a:avLst/>
          </a:prstGeom>
        </p:spPr>
      </p:pic>
      <p:pic>
        <p:nvPicPr>
          <p:cNvPr id="12" name="Picture 11">
            <a:extLst>
              <a:ext uri="{FF2B5EF4-FFF2-40B4-BE49-F238E27FC236}">
                <a16:creationId xmlns:a16="http://schemas.microsoft.com/office/drawing/2014/main" id="{9D9CF45A-70CF-075E-6055-59150D5F6DBF}"/>
              </a:ext>
            </a:extLst>
          </p:cNvPr>
          <p:cNvPicPr>
            <a:picLocks noChangeAspect="1"/>
          </p:cNvPicPr>
          <p:nvPr userDrawn="1"/>
        </p:nvPicPr>
        <p:blipFill>
          <a:blip r:embed="rId7"/>
          <a:stretch>
            <a:fillRect/>
          </a:stretch>
        </p:blipFill>
        <p:spPr>
          <a:xfrm>
            <a:off x="134816" y="1966546"/>
            <a:ext cx="2101362" cy="2101362"/>
          </a:xfrm>
          <a:prstGeom prst="rect">
            <a:avLst/>
          </a:prstGeom>
        </p:spPr>
      </p:pic>
      <p:sp>
        <p:nvSpPr>
          <p:cNvPr id="13" name="AutoShape 2">
            <a:extLst>
              <a:ext uri="{FF2B5EF4-FFF2-40B4-BE49-F238E27FC236}">
                <a16:creationId xmlns:a16="http://schemas.microsoft.com/office/drawing/2014/main" id="{06A5B101-1866-7004-B33F-E69289C4990B}"/>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18">
            <a:extLst>
              <a:ext uri="{FF2B5EF4-FFF2-40B4-BE49-F238E27FC236}">
                <a16:creationId xmlns:a16="http://schemas.microsoft.com/office/drawing/2014/main" id="{FEB11741-9928-3BE5-5CE0-65A044D4DB5F}"/>
              </a:ext>
            </a:extLst>
          </p:cNvPr>
          <p:cNvPicPr>
            <a:picLocks noChangeAspect="1"/>
          </p:cNvPicPr>
          <p:nvPr userDrawn="1"/>
        </p:nvPicPr>
        <p:blipFill rotWithShape="1">
          <a:blip r:embed="rId8"/>
          <a:srcRect r="37607" b="34530"/>
          <a:stretch/>
        </p:blipFill>
        <p:spPr>
          <a:xfrm>
            <a:off x="9173630" y="3690779"/>
            <a:ext cx="3018370" cy="3167221"/>
          </a:xfrm>
          <a:prstGeom prst="rect">
            <a:avLst/>
          </a:prstGeom>
        </p:spPr>
      </p:pic>
    </p:spTree>
    <p:extLst>
      <p:ext uri="{BB962C8B-B14F-4D97-AF65-F5344CB8AC3E}">
        <p14:creationId xmlns:p14="http://schemas.microsoft.com/office/powerpoint/2010/main" val="27291764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7CFF6-7AEE-8DF4-9AA9-E521D82838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FC5C7A6-2C0A-98D3-284A-43E3DBFF1D4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562433-E342-1CBD-4E10-007E6E1BF47B}"/>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5" name="Footer Placeholder 4">
            <a:extLst>
              <a:ext uri="{FF2B5EF4-FFF2-40B4-BE49-F238E27FC236}">
                <a16:creationId xmlns:a16="http://schemas.microsoft.com/office/drawing/2014/main" id="{F6B184F3-E15C-CB2A-C1CA-CA4D2BCA784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8E97252-12D3-5BA4-0ABF-A6ABE8C0F8AA}"/>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30551243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C4AE0-7B5D-3AA4-4EAE-ED1601A0DA4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9D867B-096E-79DF-BA78-CF83D073A4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77C218-C4AA-8FC0-E824-5B793E26E5A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447A7C-9F3B-A2D6-45F0-3654FB9E9863}"/>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6" name="Footer Placeholder 5">
            <a:extLst>
              <a:ext uri="{FF2B5EF4-FFF2-40B4-BE49-F238E27FC236}">
                <a16:creationId xmlns:a16="http://schemas.microsoft.com/office/drawing/2014/main" id="{3F491E33-A044-2F78-FD6E-C2048D80949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A843A35-38B7-13D2-DD56-3EC9128DAAF8}"/>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39344601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D78D-8BD1-9CE7-C61A-773044C3EE5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0E0798-8EA4-4391-1470-97EC64E723B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585F76-6E46-7B3C-6E67-40320310EFF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CD4B43-E1BF-47FC-E7D2-CDDB1CBE72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AC9151-F31D-B658-2FF9-EEC6E56A3EE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B2A5E8-B7FC-9256-A433-D6ED36B15436}"/>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8" name="Footer Placeholder 7">
            <a:extLst>
              <a:ext uri="{FF2B5EF4-FFF2-40B4-BE49-F238E27FC236}">
                <a16:creationId xmlns:a16="http://schemas.microsoft.com/office/drawing/2014/main" id="{37AA38F5-AD85-7E91-6727-1490B229E5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2B004212-2214-0FED-B16F-10E75997087E}"/>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19103048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0053-64D5-5E68-32A6-E424809D78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269080-AB05-2D44-BB45-33F52A9651A4}"/>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4" name="Footer Placeholder 3">
            <a:extLst>
              <a:ext uri="{FF2B5EF4-FFF2-40B4-BE49-F238E27FC236}">
                <a16:creationId xmlns:a16="http://schemas.microsoft.com/office/drawing/2014/main" id="{52F8B9CE-891E-0E8D-D506-6E849C781D3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C812CCD5-B213-2573-A0E0-CC7A6B52762E}"/>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11818923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C23A91-16DF-FEF1-DE39-76266AF6723B}"/>
              </a:ext>
            </a:extLst>
          </p:cNvPr>
          <p:cNvSpPr/>
          <p:nvPr userDrawn="1"/>
        </p:nvSpPr>
        <p:spPr>
          <a:xfrm>
            <a:off x="0" y="5698836"/>
            <a:ext cx="12192000" cy="1159164"/>
          </a:xfrm>
          <a:prstGeom prst="rect">
            <a:avLst/>
          </a:prstGeom>
          <a:solidFill>
            <a:srgbClr val="B0D1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cartoon of a teddy bear and a turtle&#10;&#10;Description automatically generated">
            <a:extLst>
              <a:ext uri="{FF2B5EF4-FFF2-40B4-BE49-F238E27FC236}">
                <a16:creationId xmlns:a16="http://schemas.microsoft.com/office/drawing/2014/main" id="{44066016-0C1C-4C19-BBE1-CA88E4222B04}"/>
              </a:ext>
            </a:extLst>
          </p:cNvPr>
          <p:cNvPicPr>
            <a:picLocks noChangeAspect="1"/>
          </p:cNvPicPr>
          <p:nvPr userDrawn="1"/>
        </p:nvPicPr>
        <p:blipFill>
          <a:blip r:embed="rId2"/>
          <a:stretch>
            <a:fillRect/>
          </a:stretch>
        </p:blipFill>
        <p:spPr>
          <a:xfrm>
            <a:off x="5105328" y="4977075"/>
            <a:ext cx="1981344" cy="1880925"/>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8CE02997-800E-22B9-4CEC-EA4164BD85EC}"/>
              </a:ext>
            </a:extLst>
          </p:cNvPr>
          <p:cNvPicPr>
            <a:picLocks noChangeAspect="1"/>
          </p:cNvPicPr>
          <p:nvPr userDrawn="1"/>
        </p:nvPicPr>
        <p:blipFill rotWithShape="1">
          <a:blip r:embed="rId3"/>
          <a:srcRect r="63922"/>
          <a:stretch/>
        </p:blipFill>
        <p:spPr>
          <a:xfrm>
            <a:off x="184728" y="5632695"/>
            <a:ext cx="1874982" cy="1291445"/>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3AB648C2-A5B3-7A10-5C52-4600C4D4993D}"/>
              </a:ext>
            </a:extLst>
          </p:cNvPr>
          <p:cNvPicPr>
            <a:picLocks noChangeAspect="1"/>
          </p:cNvPicPr>
          <p:nvPr userDrawn="1"/>
        </p:nvPicPr>
        <p:blipFill rotWithShape="1">
          <a:blip r:embed="rId3"/>
          <a:srcRect l="45321" r="-533"/>
          <a:stretch/>
        </p:blipFill>
        <p:spPr>
          <a:xfrm>
            <a:off x="9322666" y="5632694"/>
            <a:ext cx="2869334" cy="1291445"/>
          </a:xfrm>
          <a:prstGeom prst="rect">
            <a:avLst/>
          </a:prstGeom>
        </p:spPr>
      </p:pic>
    </p:spTree>
    <p:extLst>
      <p:ext uri="{BB962C8B-B14F-4D97-AF65-F5344CB8AC3E}">
        <p14:creationId xmlns:p14="http://schemas.microsoft.com/office/powerpoint/2010/main" val="8439318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4971-28B5-34AF-F680-2792D0CA2C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7678216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56EA2-33EA-2BE7-3D47-79CCDBC6AEE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8CD256-BBE4-B24B-4F36-884E77355EF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E29085-7B9D-A8F8-C2E4-7088E45BE0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4E68E6-480E-17C6-5740-5F4823CF01EE}"/>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6" name="Footer Placeholder 5">
            <a:extLst>
              <a:ext uri="{FF2B5EF4-FFF2-40B4-BE49-F238E27FC236}">
                <a16:creationId xmlns:a16="http://schemas.microsoft.com/office/drawing/2014/main" id="{DCAA1856-B64B-3153-7EA5-96DCE176052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D63E31D-A7B8-774B-9E51-EEF6F23D649D}"/>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16590039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6AAD01-AD89-4BC8-6B5F-DE291F7FEA2A}"/>
              </a:ext>
            </a:extLst>
          </p:cNvPr>
          <p:cNvSpPr/>
          <p:nvPr userDrawn="1"/>
        </p:nvSpPr>
        <p:spPr>
          <a:xfrm>
            <a:off x="0" y="5698836"/>
            <a:ext cx="12192000" cy="1159164"/>
          </a:xfrm>
          <a:prstGeom prst="rect">
            <a:avLst/>
          </a:prstGeom>
          <a:solidFill>
            <a:srgbClr val="B378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cartoon of a teddy bear and a turtle&#10;&#10;Description automatically generated">
            <a:extLst>
              <a:ext uri="{FF2B5EF4-FFF2-40B4-BE49-F238E27FC236}">
                <a16:creationId xmlns:a16="http://schemas.microsoft.com/office/drawing/2014/main" id="{426A5878-BB59-251B-526F-4DD6AC991503}"/>
              </a:ext>
            </a:extLst>
          </p:cNvPr>
          <p:cNvPicPr>
            <a:picLocks noChangeAspect="1"/>
          </p:cNvPicPr>
          <p:nvPr userDrawn="1"/>
        </p:nvPicPr>
        <p:blipFill>
          <a:blip r:embed="rId2"/>
          <a:stretch>
            <a:fillRect/>
          </a:stretch>
        </p:blipFill>
        <p:spPr>
          <a:xfrm>
            <a:off x="9933565" y="4977075"/>
            <a:ext cx="1981344" cy="1880925"/>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374D702C-405E-2D73-7A04-B5A82FAFF2D2}"/>
              </a:ext>
            </a:extLst>
          </p:cNvPr>
          <p:cNvPicPr>
            <a:picLocks noChangeAspect="1"/>
          </p:cNvPicPr>
          <p:nvPr userDrawn="1"/>
        </p:nvPicPr>
        <p:blipFill rotWithShape="1">
          <a:blip r:embed="rId3"/>
          <a:srcRect r="-533"/>
          <a:stretch/>
        </p:blipFill>
        <p:spPr>
          <a:xfrm>
            <a:off x="277091" y="5571996"/>
            <a:ext cx="5224607" cy="1291445"/>
          </a:xfrm>
          <a:prstGeom prst="rect">
            <a:avLst/>
          </a:prstGeom>
        </p:spPr>
      </p:pic>
    </p:spTree>
    <p:extLst>
      <p:ext uri="{BB962C8B-B14F-4D97-AF65-F5344CB8AC3E}">
        <p14:creationId xmlns:p14="http://schemas.microsoft.com/office/powerpoint/2010/main" val="29259934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07CC0A-AB4C-A59B-7787-B07EDC976F91}"/>
              </a:ext>
            </a:extLst>
          </p:cNvPr>
          <p:cNvSpPr/>
          <p:nvPr userDrawn="1"/>
        </p:nvSpPr>
        <p:spPr>
          <a:xfrm>
            <a:off x="0" y="5698836"/>
            <a:ext cx="12192000" cy="1159164"/>
          </a:xfrm>
          <a:prstGeom prst="rect">
            <a:avLst/>
          </a:prstGeom>
          <a:solidFill>
            <a:srgbClr val="4FB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artoon of a teddy bear and a turtle&#10;&#10;Description automatically generated">
            <a:extLst>
              <a:ext uri="{FF2B5EF4-FFF2-40B4-BE49-F238E27FC236}">
                <a16:creationId xmlns:a16="http://schemas.microsoft.com/office/drawing/2014/main" id="{07A5922B-0B73-FE5C-AD47-73562C392CB2}"/>
              </a:ext>
            </a:extLst>
          </p:cNvPr>
          <p:cNvPicPr>
            <a:picLocks noChangeAspect="1"/>
          </p:cNvPicPr>
          <p:nvPr userDrawn="1"/>
        </p:nvPicPr>
        <p:blipFill>
          <a:blip r:embed="rId2"/>
          <a:stretch>
            <a:fillRect/>
          </a:stretch>
        </p:blipFill>
        <p:spPr>
          <a:xfrm>
            <a:off x="9933565" y="4977075"/>
            <a:ext cx="1981344" cy="1880925"/>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EA5C39D3-0928-2EA3-1BBD-A0DBE93A56C0}"/>
              </a:ext>
            </a:extLst>
          </p:cNvPr>
          <p:cNvPicPr>
            <a:picLocks noChangeAspect="1"/>
          </p:cNvPicPr>
          <p:nvPr userDrawn="1"/>
        </p:nvPicPr>
        <p:blipFill rotWithShape="1">
          <a:blip r:embed="rId3"/>
          <a:srcRect r="-533"/>
          <a:stretch/>
        </p:blipFill>
        <p:spPr>
          <a:xfrm>
            <a:off x="277091" y="5571996"/>
            <a:ext cx="5224607" cy="1291445"/>
          </a:xfrm>
          <a:prstGeom prst="rect">
            <a:avLst/>
          </a:prstGeom>
        </p:spPr>
      </p:pic>
    </p:spTree>
    <p:extLst>
      <p:ext uri="{BB962C8B-B14F-4D97-AF65-F5344CB8AC3E}">
        <p14:creationId xmlns:p14="http://schemas.microsoft.com/office/powerpoint/2010/main" val="278734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3764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44E006-0C8D-5EE2-B1F9-D43E1A1B164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F1A7C0-8E6C-921A-ECC9-8CC2BC22726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613BD8-3928-1C68-928D-DA38C32CD523}"/>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5" name="Footer Placeholder 4">
            <a:extLst>
              <a:ext uri="{FF2B5EF4-FFF2-40B4-BE49-F238E27FC236}">
                <a16:creationId xmlns:a16="http://schemas.microsoft.com/office/drawing/2014/main" id="{D92964E7-A02C-1121-E043-A47CC50F76F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CDB338C-104B-AB04-A5C2-036EA99796AB}"/>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30707995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B5EA-D51E-BDA6-EE56-954B66A2F69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65D3073-47A9-A9F1-41B1-FF1D2CD2E4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33F8693-D85B-4680-F681-D700444DE9A6}"/>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1D5770DC-854D-3D0C-BF89-0FC0E13175E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069C5D2-35DD-732D-F496-D916EB09D4F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37076755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A109-001C-FFF4-F95A-731BE49358A7}"/>
              </a:ext>
            </a:extLst>
          </p:cNvPr>
          <p:cNvSpPr>
            <a:spLocks noGrp="1"/>
          </p:cNvSpPr>
          <p:nvPr>
            <p:ph type="title"/>
          </p:nvPr>
        </p:nvSpPr>
        <p:spPr>
          <a:xfrm>
            <a:off x="838200" y="365125"/>
            <a:ext cx="10515600" cy="1325563"/>
          </a:xfrm>
          <a:prstGeom prst="rect">
            <a:avLst/>
          </a:prstGeo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DE88349F-15AC-46AB-ACAD-C18B83D0BE41}"/>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BBD4AF-5192-0C96-1DB1-8B14FF9C8094}"/>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8ED418D9-0EEE-A763-AA17-975695BAC8E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0E4A244-1B3F-F83F-A9E2-1646728201C3}"/>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17636454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6872-CC3A-90E2-0E12-331627320C7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104FD3E4-CCCB-20DC-5C25-DDFB2BC32A7C}"/>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4" name="Footer Placeholder 3">
            <a:extLst>
              <a:ext uri="{FF2B5EF4-FFF2-40B4-BE49-F238E27FC236}">
                <a16:creationId xmlns:a16="http://schemas.microsoft.com/office/drawing/2014/main" id="{08CF2D25-D29F-78A0-68DA-1099A1E6200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6A1C77D-E13E-0B5E-3F40-14D73D5AF85A}"/>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38617900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E79B99-13F8-0E07-351D-3272B0BF91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D9DEE40-7558-093D-2DAD-AD182D87154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1192421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2264-510F-AA96-1AAF-718F94474B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484629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CBEDD-621B-A7EC-EAA4-5F874E0A40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A0E72C-0AAB-68E9-3381-69405D2B35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D7FE18-C4FB-0ABC-6F92-1A7279592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E11764-D436-1DDC-C9F0-D497A7939C2C}"/>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6" name="Footer Placeholder 5">
            <a:extLst>
              <a:ext uri="{FF2B5EF4-FFF2-40B4-BE49-F238E27FC236}">
                <a16:creationId xmlns:a16="http://schemas.microsoft.com/office/drawing/2014/main" id="{B55DCC1D-2F8A-AB81-0D55-6754D609BD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E336A2-38BD-520B-DCE7-42A555992B30}"/>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374451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8FED4-BF57-50F0-493E-8B47A6CE6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4FC5B6-4990-2079-A04F-3BFD8F701B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83814EA-B735-2037-13A8-2D8270EC5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5A4B7A-B9DB-BD07-EE61-72CB06D61D8B}"/>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6" name="Footer Placeholder 5">
            <a:extLst>
              <a:ext uri="{FF2B5EF4-FFF2-40B4-BE49-F238E27FC236}">
                <a16:creationId xmlns:a16="http://schemas.microsoft.com/office/drawing/2014/main" id="{1989E0E2-B8C8-664E-33F1-211D9DFB9B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C45BE8-CBCA-9AAC-0874-48FC6FF4CCA4}"/>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3819888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3.xml"/><Relationship Id="rId7" Type="http://schemas.openxmlformats.org/officeDocument/2006/relationships/image" Target="../media/image2.pn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theme" Target="../theme/theme10.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5.xml"/><Relationship Id="rId7"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image" Target="../media/image2.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5.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image" Target="../media/image2.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6.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5.xml"/><Relationship Id="rId7" Type="http://schemas.openxmlformats.org/officeDocument/2006/relationships/image" Target="../media/image2.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7.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8.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9.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752D47-0D08-2F69-E527-2369A60C7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13FAAC-FF24-3B46-776E-D8BFA27502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A95CC8-B399-295C-F5AD-8D15F8F49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135A9317-DAAB-8F41-5C22-8E48855A0B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B0B96A-93CA-A152-3AE6-1578A079E2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6226F-BC00-4BBF-AEE6-10BC3901BAD5}" type="slidenum">
              <a:rPr lang="en-GB" smtClean="0"/>
              <a:t>‹#›</a:t>
            </a:fld>
            <a:endParaRPr lang="en-GB"/>
          </a:p>
        </p:txBody>
      </p:sp>
    </p:spTree>
    <p:extLst>
      <p:ext uri="{BB962C8B-B14F-4D97-AF65-F5344CB8AC3E}">
        <p14:creationId xmlns:p14="http://schemas.microsoft.com/office/powerpoint/2010/main" val="3087337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B22C039-BB72-5CC8-F1A6-2114FEE6EEC9}"/>
              </a:ext>
            </a:extLst>
          </p:cNvPr>
          <p:cNvSpPr/>
          <p:nvPr userDrawn="1"/>
        </p:nvSpPr>
        <p:spPr>
          <a:xfrm>
            <a:off x="8220192" y="36574"/>
            <a:ext cx="2340068" cy="2340068"/>
          </a:xfrm>
          <a:prstGeom prst="ellipse">
            <a:avLst/>
          </a:prstGeom>
          <a:solidFill>
            <a:srgbClr val="C4E3E1"/>
          </a:solidFill>
          <a:ln>
            <a:noFill/>
          </a:ln>
          <a:effectLst>
            <a:innerShdw blurRad="1270000">
              <a:srgbClr val="57C0B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638E3D5-42C8-A94D-761D-0A0A7FB6F24C}"/>
              </a:ext>
            </a:extLst>
          </p:cNvPr>
          <p:cNvSpPr/>
          <p:nvPr userDrawn="1"/>
        </p:nvSpPr>
        <p:spPr>
          <a:xfrm>
            <a:off x="8335618" y="2762515"/>
            <a:ext cx="1597946" cy="1597946"/>
          </a:xfrm>
          <a:prstGeom prst="ellipse">
            <a:avLst/>
          </a:prstGeom>
          <a:solidFill>
            <a:srgbClr val="57C0B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0FE14E1-3E0A-837E-3DE1-179CB26FBB6C}"/>
              </a:ext>
            </a:extLst>
          </p:cNvPr>
          <p:cNvSpPr/>
          <p:nvPr userDrawn="1"/>
        </p:nvSpPr>
        <p:spPr>
          <a:xfrm>
            <a:off x="9017744" y="4627340"/>
            <a:ext cx="2194086" cy="2194086"/>
          </a:xfrm>
          <a:prstGeom prst="ellipse">
            <a:avLst/>
          </a:prstGeom>
          <a:solidFill>
            <a:srgbClr val="57C0B7"/>
          </a:solidFill>
          <a:ln>
            <a:noFill/>
          </a:ln>
          <a:effectLst>
            <a:innerShdw blurRad="1270000" dist="50800" dir="2700000">
              <a:srgbClr val="C4E3E1"/>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C5F94A2-8C1E-C422-1E72-5524C94951D1}"/>
              </a:ext>
            </a:extLst>
          </p:cNvPr>
          <p:cNvSpPr/>
          <p:nvPr userDrawn="1"/>
        </p:nvSpPr>
        <p:spPr>
          <a:xfrm>
            <a:off x="10885695" y="557275"/>
            <a:ext cx="1019313" cy="1019313"/>
          </a:xfrm>
          <a:prstGeom prst="ellipse">
            <a:avLst/>
          </a:prstGeom>
          <a:solidFill>
            <a:srgbClr val="57C0B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6CE2C57-E5F4-0FC2-437D-6201DC3BBCC9}"/>
              </a:ext>
            </a:extLst>
          </p:cNvPr>
          <p:cNvSpPr/>
          <p:nvPr userDrawn="1"/>
        </p:nvSpPr>
        <p:spPr>
          <a:xfrm>
            <a:off x="0" y="5910806"/>
            <a:ext cx="12192000" cy="947194"/>
          </a:xfrm>
          <a:prstGeom prst="rect">
            <a:avLst/>
          </a:prstGeom>
          <a:solidFill>
            <a:srgbClr val="F9F6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artoon of a teddy bear and a turtle&#10;&#10;Description automatically generated">
            <a:extLst>
              <a:ext uri="{FF2B5EF4-FFF2-40B4-BE49-F238E27FC236}">
                <a16:creationId xmlns:a16="http://schemas.microsoft.com/office/drawing/2014/main" id="{F5B57CC5-E76C-028E-6E16-499CFC956527}"/>
              </a:ext>
            </a:extLst>
          </p:cNvPr>
          <p:cNvPicPr>
            <a:picLocks noChangeAspect="1"/>
          </p:cNvPicPr>
          <p:nvPr userDrawn="1"/>
        </p:nvPicPr>
        <p:blipFill>
          <a:blip r:embed="rId7"/>
          <a:stretch>
            <a:fillRect/>
          </a:stretch>
        </p:blipFill>
        <p:spPr>
          <a:xfrm>
            <a:off x="9933564" y="4699323"/>
            <a:ext cx="2420239" cy="2297576"/>
          </a:xfrm>
          <a:prstGeom prst="rect">
            <a:avLst/>
          </a:prstGeom>
          <a:effectLst>
            <a:outerShdw blurRad="50800" dist="38100" dir="2700000" algn="tl" rotWithShape="0">
              <a:prstClr val="black">
                <a:alpha val="40000"/>
              </a:prstClr>
            </a:outerShdw>
          </a:effectLst>
        </p:spPr>
      </p:pic>
      <p:pic>
        <p:nvPicPr>
          <p:cNvPr id="9" name="Picture 8" descr="A black background with white text&#10;&#10;Description automatically generated">
            <a:extLst>
              <a:ext uri="{FF2B5EF4-FFF2-40B4-BE49-F238E27FC236}">
                <a16:creationId xmlns:a16="http://schemas.microsoft.com/office/drawing/2014/main" id="{59CF245B-D6D9-BA65-25F9-49A64F9B53E2}"/>
              </a:ext>
            </a:extLst>
          </p:cNvPr>
          <p:cNvPicPr>
            <a:picLocks noChangeAspect="1"/>
          </p:cNvPicPr>
          <p:nvPr userDrawn="1"/>
        </p:nvPicPr>
        <p:blipFill rotWithShape="1">
          <a:blip r:embed="rId8"/>
          <a:srcRect r="-533"/>
          <a:stretch/>
        </p:blipFill>
        <p:spPr>
          <a:xfrm>
            <a:off x="115046" y="5910806"/>
            <a:ext cx="3831922" cy="947194"/>
          </a:xfrm>
          <a:prstGeom prst="rect">
            <a:avLst/>
          </a:prstGeom>
        </p:spPr>
      </p:pic>
      <p:sp>
        <p:nvSpPr>
          <p:cNvPr id="12" name="Oval 11">
            <a:extLst>
              <a:ext uri="{FF2B5EF4-FFF2-40B4-BE49-F238E27FC236}">
                <a16:creationId xmlns:a16="http://schemas.microsoft.com/office/drawing/2014/main" id="{4EC7F54E-4992-AC3B-B802-9C916AF8060C}"/>
              </a:ext>
            </a:extLst>
          </p:cNvPr>
          <p:cNvSpPr/>
          <p:nvPr userDrawn="1"/>
        </p:nvSpPr>
        <p:spPr>
          <a:xfrm>
            <a:off x="10873411" y="2757054"/>
            <a:ext cx="1336528" cy="1336528"/>
          </a:xfrm>
          <a:prstGeom prst="ellipse">
            <a:avLst/>
          </a:prstGeom>
          <a:solidFill>
            <a:srgbClr val="C4E3E1"/>
          </a:solidFill>
          <a:ln>
            <a:noFill/>
          </a:ln>
          <a:effectLst>
            <a:innerShdw blurRad="1270000">
              <a:srgbClr val="57C0B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660946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585643-0057-8D0F-C516-B0E41446F2D2}"/>
              </a:ext>
            </a:extLst>
          </p:cNvPr>
          <p:cNvSpPr/>
          <p:nvPr userDrawn="1"/>
        </p:nvSpPr>
        <p:spPr>
          <a:xfrm>
            <a:off x="0" y="5698836"/>
            <a:ext cx="12192000" cy="1159164"/>
          </a:xfrm>
          <a:prstGeom prst="rect">
            <a:avLst/>
          </a:prstGeom>
          <a:solidFill>
            <a:srgbClr val="F79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black background with white text&#10;&#10;Description automatically generated">
            <a:extLst>
              <a:ext uri="{FF2B5EF4-FFF2-40B4-BE49-F238E27FC236}">
                <a16:creationId xmlns:a16="http://schemas.microsoft.com/office/drawing/2014/main" id="{B9238FA7-5D03-42ED-BFA6-ED1EAF91E63D}"/>
              </a:ext>
            </a:extLst>
          </p:cNvPr>
          <p:cNvPicPr>
            <a:picLocks noChangeAspect="1"/>
          </p:cNvPicPr>
          <p:nvPr userDrawn="1"/>
        </p:nvPicPr>
        <p:blipFill rotWithShape="1">
          <a:blip r:embed="rId13"/>
          <a:srcRect r="65259"/>
          <a:stretch/>
        </p:blipFill>
        <p:spPr>
          <a:xfrm>
            <a:off x="101600" y="5527460"/>
            <a:ext cx="2099732" cy="1501915"/>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0697315B-C372-D6FE-E88D-21D0FA6B0ED2}"/>
              </a:ext>
            </a:extLst>
          </p:cNvPr>
          <p:cNvPicPr>
            <a:picLocks noChangeAspect="1"/>
          </p:cNvPicPr>
          <p:nvPr userDrawn="1"/>
        </p:nvPicPr>
        <p:blipFill rotWithShape="1">
          <a:blip r:embed="rId13"/>
          <a:srcRect l="46215" t="22988" r="1740" b="15610"/>
          <a:stretch/>
        </p:blipFill>
        <p:spPr>
          <a:xfrm>
            <a:off x="8940800" y="5844847"/>
            <a:ext cx="3138310" cy="920095"/>
          </a:xfrm>
          <a:prstGeom prst="rect">
            <a:avLst/>
          </a:prstGeom>
        </p:spPr>
      </p:pic>
      <p:pic>
        <p:nvPicPr>
          <p:cNvPr id="13" name="Picture 12" descr="A cartoon of a teddy bear and a turtle&#10;&#10;Description automatically generated">
            <a:extLst>
              <a:ext uri="{FF2B5EF4-FFF2-40B4-BE49-F238E27FC236}">
                <a16:creationId xmlns:a16="http://schemas.microsoft.com/office/drawing/2014/main" id="{4DBA9609-14EE-7C7F-C735-E08E2F3529C6}"/>
              </a:ext>
            </a:extLst>
          </p:cNvPr>
          <p:cNvPicPr>
            <a:picLocks noChangeAspect="1"/>
          </p:cNvPicPr>
          <p:nvPr userDrawn="1"/>
        </p:nvPicPr>
        <p:blipFill>
          <a:blip r:embed="rId14"/>
          <a:stretch>
            <a:fillRect/>
          </a:stretch>
        </p:blipFill>
        <p:spPr>
          <a:xfrm>
            <a:off x="4761530" y="4324327"/>
            <a:ext cx="2668941" cy="2533673"/>
          </a:xfrm>
          <a:prstGeom prst="rect">
            <a:avLst/>
          </a:prstGeom>
        </p:spPr>
      </p:pic>
    </p:spTree>
    <p:extLst>
      <p:ext uri="{BB962C8B-B14F-4D97-AF65-F5344CB8AC3E}">
        <p14:creationId xmlns:p14="http://schemas.microsoft.com/office/powerpoint/2010/main" val="54881424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B22C039-BB72-5CC8-F1A6-2114FEE6EEC9}"/>
              </a:ext>
            </a:extLst>
          </p:cNvPr>
          <p:cNvSpPr/>
          <p:nvPr userDrawn="1"/>
        </p:nvSpPr>
        <p:spPr>
          <a:xfrm>
            <a:off x="8220192" y="36574"/>
            <a:ext cx="2340068" cy="2340068"/>
          </a:xfrm>
          <a:prstGeom prst="ellipse">
            <a:avLst/>
          </a:prstGeom>
          <a:solidFill>
            <a:srgbClr val="FDD9CA"/>
          </a:solidFill>
          <a:ln>
            <a:noFill/>
          </a:ln>
          <a:effectLst>
            <a:innerShdw blurRad="1270000">
              <a:srgbClr val="EE684A"/>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638E3D5-42C8-A94D-761D-0A0A7FB6F24C}"/>
              </a:ext>
            </a:extLst>
          </p:cNvPr>
          <p:cNvSpPr/>
          <p:nvPr userDrawn="1"/>
        </p:nvSpPr>
        <p:spPr>
          <a:xfrm>
            <a:off x="8335618" y="2762515"/>
            <a:ext cx="1597946" cy="1597946"/>
          </a:xfrm>
          <a:prstGeom prst="ellipse">
            <a:avLst/>
          </a:prstGeom>
          <a:solidFill>
            <a:srgbClr val="EE684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0FE14E1-3E0A-837E-3DE1-179CB26FBB6C}"/>
              </a:ext>
            </a:extLst>
          </p:cNvPr>
          <p:cNvSpPr/>
          <p:nvPr userDrawn="1"/>
        </p:nvSpPr>
        <p:spPr>
          <a:xfrm>
            <a:off x="9017744" y="4627340"/>
            <a:ext cx="2194086" cy="2194086"/>
          </a:xfrm>
          <a:prstGeom prst="ellipse">
            <a:avLst/>
          </a:prstGeom>
          <a:solidFill>
            <a:srgbClr val="EE684A"/>
          </a:solidFill>
          <a:ln>
            <a:noFill/>
          </a:ln>
          <a:effectLst>
            <a:innerShdw blurRad="1270000" dist="50800" dir="2700000">
              <a:srgbClr val="FDD9CA"/>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C5F94A2-8C1E-C422-1E72-5524C94951D1}"/>
              </a:ext>
            </a:extLst>
          </p:cNvPr>
          <p:cNvSpPr/>
          <p:nvPr userDrawn="1"/>
        </p:nvSpPr>
        <p:spPr>
          <a:xfrm>
            <a:off x="10885695" y="557275"/>
            <a:ext cx="1019313" cy="1019313"/>
          </a:xfrm>
          <a:prstGeom prst="ellipse">
            <a:avLst/>
          </a:prstGeom>
          <a:solidFill>
            <a:srgbClr val="EE684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6CE2C57-E5F4-0FC2-437D-6201DC3BBCC9}"/>
              </a:ext>
            </a:extLst>
          </p:cNvPr>
          <p:cNvSpPr/>
          <p:nvPr userDrawn="1"/>
        </p:nvSpPr>
        <p:spPr>
          <a:xfrm>
            <a:off x="0" y="5910806"/>
            <a:ext cx="12192000" cy="947194"/>
          </a:xfrm>
          <a:prstGeom prst="rect">
            <a:avLst/>
          </a:prstGeom>
          <a:solidFill>
            <a:srgbClr val="F9F6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black background with white text&#10;&#10;Description automatically generated">
            <a:extLst>
              <a:ext uri="{FF2B5EF4-FFF2-40B4-BE49-F238E27FC236}">
                <a16:creationId xmlns:a16="http://schemas.microsoft.com/office/drawing/2014/main" id="{59CF245B-D6D9-BA65-25F9-49A64F9B53E2}"/>
              </a:ext>
            </a:extLst>
          </p:cNvPr>
          <p:cNvPicPr>
            <a:picLocks noChangeAspect="1"/>
          </p:cNvPicPr>
          <p:nvPr userDrawn="1"/>
        </p:nvPicPr>
        <p:blipFill rotWithShape="1">
          <a:blip r:embed="rId7"/>
          <a:srcRect r="-533"/>
          <a:stretch/>
        </p:blipFill>
        <p:spPr>
          <a:xfrm>
            <a:off x="115046" y="5910806"/>
            <a:ext cx="3831922" cy="947194"/>
          </a:xfrm>
          <a:prstGeom prst="rect">
            <a:avLst/>
          </a:prstGeom>
        </p:spPr>
      </p:pic>
      <p:sp>
        <p:nvSpPr>
          <p:cNvPr id="12" name="Oval 11">
            <a:extLst>
              <a:ext uri="{FF2B5EF4-FFF2-40B4-BE49-F238E27FC236}">
                <a16:creationId xmlns:a16="http://schemas.microsoft.com/office/drawing/2014/main" id="{4EC7F54E-4992-AC3B-B802-9C916AF8060C}"/>
              </a:ext>
            </a:extLst>
          </p:cNvPr>
          <p:cNvSpPr/>
          <p:nvPr userDrawn="1"/>
        </p:nvSpPr>
        <p:spPr>
          <a:xfrm>
            <a:off x="10873411" y="2757054"/>
            <a:ext cx="1336528" cy="1336528"/>
          </a:xfrm>
          <a:prstGeom prst="ellipse">
            <a:avLst/>
          </a:prstGeom>
          <a:solidFill>
            <a:srgbClr val="FDD9CA"/>
          </a:solidFill>
          <a:ln>
            <a:noFill/>
          </a:ln>
          <a:effectLst>
            <a:innerShdw blurRad="1270000">
              <a:srgbClr val="EE684A"/>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8D06ADE0-58DC-0D7D-573F-55145C92F060}"/>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9756564" y="4576209"/>
            <a:ext cx="2694898" cy="23085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10053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9F6ED"/>
        </a:soli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4EC7F54E-4992-AC3B-B802-9C916AF8060C}"/>
              </a:ext>
            </a:extLst>
          </p:cNvPr>
          <p:cNvSpPr/>
          <p:nvPr userDrawn="1"/>
        </p:nvSpPr>
        <p:spPr>
          <a:xfrm>
            <a:off x="7994485" y="4054479"/>
            <a:ext cx="4389865" cy="4389865"/>
          </a:xfrm>
          <a:prstGeom prst="ellipse">
            <a:avLst/>
          </a:prstGeom>
          <a:solidFill>
            <a:srgbClr val="FDD9CA"/>
          </a:solidFill>
          <a:ln>
            <a:noFill/>
          </a:ln>
          <a:effectLst>
            <a:innerShdw blurRad="1270000">
              <a:srgbClr val="EE684A"/>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F972C1E8-833F-462C-386A-203F53B77C36}"/>
              </a:ext>
            </a:extLst>
          </p:cNvPr>
          <p:cNvSpPr/>
          <p:nvPr userDrawn="1"/>
        </p:nvSpPr>
        <p:spPr>
          <a:xfrm>
            <a:off x="3049" y="4825663"/>
            <a:ext cx="4976465" cy="4976465"/>
          </a:xfrm>
          <a:prstGeom prst="ellipse">
            <a:avLst/>
          </a:prstGeom>
          <a:solidFill>
            <a:srgbClr val="EE684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22C039-BB72-5CC8-F1A6-2114FEE6EEC9}"/>
              </a:ext>
            </a:extLst>
          </p:cNvPr>
          <p:cNvSpPr/>
          <p:nvPr userDrawn="1"/>
        </p:nvSpPr>
        <p:spPr>
          <a:xfrm>
            <a:off x="541008" y="-81219"/>
            <a:ext cx="2340068" cy="2340068"/>
          </a:xfrm>
          <a:prstGeom prst="ellipse">
            <a:avLst/>
          </a:prstGeom>
          <a:solidFill>
            <a:srgbClr val="FDD9CA"/>
          </a:solidFill>
          <a:ln>
            <a:noFill/>
          </a:ln>
          <a:effectLst>
            <a:innerShdw blurRad="1270000">
              <a:srgbClr val="EE684A"/>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638E3D5-42C8-A94D-761D-0A0A7FB6F24C}"/>
              </a:ext>
            </a:extLst>
          </p:cNvPr>
          <p:cNvSpPr/>
          <p:nvPr userDrawn="1"/>
        </p:nvSpPr>
        <p:spPr>
          <a:xfrm>
            <a:off x="5007006" y="5163564"/>
            <a:ext cx="1390165" cy="1390165"/>
          </a:xfrm>
          <a:prstGeom prst="ellipse">
            <a:avLst/>
          </a:prstGeom>
          <a:solidFill>
            <a:srgbClr val="EE684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0FE14E1-3E0A-837E-3DE1-179CB26FBB6C}"/>
              </a:ext>
            </a:extLst>
          </p:cNvPr>
          <p:cNvSpPr/>
          <p:nvPr userDrawn="1"/>
        </p:nvSpPr>
        <p:spPr>
          <a:xfrm>
            <a:off x="3811386" y="93888"/>
            <a:ext cx="4569228" cy="4569228"/>
          </a:xfrm>
          <a:prstGeom prst="ellipse">
            <a:avLst/>
          </a:prstGeom>
          <a:solidFill>
            <a:srgbClr val="EE684A"/>
          </a:solidFill>
          <a:ln>
            <a:noFill/>
          </a:ln>
          <a:effectLst>
            <a:innerShdw blurRad="1270000" dist="50800" dir="2700000">
              <a:srgbClr val="FDD9CA"/>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C5F94A2-8C1E-C422-1E72-5524C94951D1}"/>
              </a:ext>
            </a:extLst>
          </p:cNvPr>
          <p:cNvSpPr/>
          <p:nvPr userDrawn="1"/>
        </p:nvSpPr>
        <p:spPr>
          <a:xfrm>
            <a:off x="9605834" y="1749192"/>
            <a:ext cx="1019313" cy="1019313"/>
          </a:xfrm>
          <a:prstGeom prst="ellipse">
            <a:avLst/>
          </a:prstGeom>
          <a:solidFill>
            <a:srgbClr val="EE684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black background with white text&#10;&#10;Description automatically generated">
            <a:extLst>
              <a:ext uri="{FF2B5EF4-FFF2-40B4-BE49-F238E27FC236}">
                <a16:creationId xmlns:a16="http://schemas.microsoft.com/office/drawing/2014/main" id="{59CF245B-D6D9-BA65-25F9-49A64F9B53E2}"/>
              </a:ext>
            </a:extLst>
          </p:cNvPr>
          <p:cNvPicPr>
            <a:picLocks noChangeAspect="1"/>
          </p:cNvPicPr>
          <p:nvPr userDrawn="1"/>
        </p:nvPicPr>
        <p:blipFill rotWithShape="1">
          <a:blip r:embed="rId7"/>
          <a:srcRect r="-533"/>
          <a:stretch/>
        </p:blipFill>
        <p:spPr>
          <a:xfrm>
            <a:off x="8199529" y="5878839"/>
            <a:ext cx="3831922" cy="947194"/>
          </a:xfrm>
          <a:prstGeom prst="rect">
            <a:avLst/>
          </a:prstGeom>
        </p:spPr>
      </p:pic>
      <p:pic>
        <p:nvPicPr>
          <p:cNvPr id="3" name="Picture 2">
            <a:extLst>
              <a:ext uri="{FF2B5EF4-FFF2-40B4-BE49-F238E27FC236}">
                <a16:creationId xmlns:a16="http://schemas.microsoft.com/office/drawing/2014/main" id="{1C04976D-1DFD-EDA7-37E9-C81D26A171A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3916406" y="665828"/>
            <a:ext cx="3966783" cy="3101154"/>
          </a:xfrm>
          <a:prstGeom prst="rect">
            <a:avLst/>
          </a:prstGeom>
        </p:spPr>
      </p:pic>
      <p:sp>
        <p:nvSpPr>
          <p:cNvPr id="10" name="Oval 9">
            <a:extLst>
              <a:ext uri="{FF2B5EF4-FFF2-40B4-BE49-F238E27FC236}">
                <a16:creationId xmlns:a16="http://schemas.microsoft.com/office/drawing/2014/main" id="{70016CA2-2799-BEB3-D971-21F4B6C80179}"/>
              </a:ext>
            </a:extLst>
          </p:cNvPr>
          <p:cNvSpPr/>
          <p:nvPr userDrawn="1"/>
        </p:nvSpPr>
        <p:spPr>
          <a:xfrm>
            <a:off x="10694924" y="360361"/>
            <a:ext cx="1336528" cy="1336528"/>
          </a:xfrm>
          <a:prstGeom prst="ellipse">
            <a:avLst/>
          </a:prstGeom>
          <a:solidFill>
            <a:srgbClr val="FDD9CA"/>
          </a:solidFill>
          <a:ln>
            <a:noFill/>
          </a:ln>
          <a:effectLst>
            <a:innerShdw blurRad="1270000">
              <a:srgbClr val="EE684A"/>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F5B57CC5-E76C-028E-6E16-499CFC956527}"/>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685280" y="1945464"/>
            <a:ext cx="5897915" cy="50523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562066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E2C57-E5F4-0FC2-437D-6201DC3BBCC9}"/>
              </a:ext>
            </a:extLst>
          </p:cNvPr>
          <p:cNvSpPr/>
          <p:nvPr userDrawn="1"/>
        </p:nvSpPr>
        <p:spPr>
          <a:xfrm>
            <a:off x="0" y="5910806"/>
            <a:ext cx="12192000" cy="947194"/>
          </a:xfrm>
          <a:prstGeom prst="rect">
            <a:avLst/>
          </a:prstGeom>
          <a:solidFill>
            <a:srgbClr val="F9F6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artoon of a teddy bear and a turtle&#10;&#10;Description automatically generated">
            <a:extLst>
              <a:ext uri="{FF2B5EF4-FFF2-40B4-BE49-F238E27FC236}">
                <a16:creationId xmlns:a16="http://schemas.microsoft.com/office/drawing/2014/main" id="{F5B57CC5-E76C-028E-6E16-499CFC956527}"/>
              </a:ext>
            </a:extLst>
          </p:cNvPr>
          <p:cNvPicPr>
            <a:picLocks noChangeAspect="1"/>
          </p:cNvPicPr>
          <p:nvPr userDrawn="1"/>
        </p:nvPicPr>
        <p:blipFill>
          <a:blip r:embed="rId7"/>
          <a:stretch>
            <a:fillRect/>
          </a:stretch>
        </p:blipFill>
        <p:spPr>
          <a:xfrm>
            <a:off x="9933564" y="4699323"/>
            <a:ext cx="2420239" cy="2297576"/>
          </a:xfrm>
          <a:prstGeom prst="rect">
            <a:avLst/>
          </a:prstGeom>
          <a:effectLst>
            <a:outerShdw blurRad="50800" dist="38100" dir="2700000" algn="tl" rotWithShape="0">
              <a:prstClr val="black">
                <a:alpha val="40000"/>
              </a:prstClr>
            </a:outerShdw>
          </a:effectLst>
        </p:spPr>
      </p:pic>
      <p:pic>
        <p:nvPicPr>
          <p:cNvPr id="9" name="Picture 8" descr="A black background with white text&#10;&#10;Description automatically generated">
            <a:extLst>
              <a:ext uri="{FF2B5EF4-FFF2-40B4-BE49-F238E27FC236}">
                <a16:creationId xmlns:a16="http://schemas.microsoft.com/office/drawing/2014/main" id="{59CF245B-D6D9-BA65-25F9-49A64F9B53E2}"/>
              </a:ext>
            </a:extLst>
          </p:cNvPr>
          <p:cNvPicPr>
            <a:picLocks noChangeAspect="1"/>
          </p:cNvPicPr>
          <p:nvPr userDrawn="1"/>
        </p:nvPicPr>
        <p:blipFill rotWithShape="1">
          <a:blip r:embed="rId8"/>
          <a:srcRect r="-533"/>
          <a:stretch/>
        </p:blipFill>
        <p:spPr>
          <a:xfrm>
            <a:off x="115046" y="5910806"/>
            <a:ext cx="3831922" cy="947194"/>
          </a:xfrm>
          <a:prstGeom prst="rect">
            <a:avLst/>
          </a:prstGeom>
        </p:spPr>
      </p:pic>
    </p:spTree>
    <p:extLst>
      <p:ext uri="{BB962C8B-B14F-4D97-AF65-F5344CB8AC3E}">
        <p14:creationId xmlns:p14="http://schemas.microsoft.com/office/powerpoint/2010/main" val="215863321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946FFC-8F50-E4D9-FBE2-10185D267C03}"/>
              </a:ext>
            </a:extLst>
          </p:cNvPr>
          <p:cNvSpPr/>
          <p:nvPr userDrawn="1"/>
        </p:nvSpPr>
        <p:spPr>
          <a:xfrm>
            <a:off x="0" y="5771907"/>
            <a:ext cx="12192000" cy="947194"/>
          </a:xfrm>
          <a:prstGeom prst="rect">
            <a:avLst/>
          </a:prstGeom>
          <a:solidFill>
            <a:srgbClr val="EE684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6CE2C57-E5F4-0FC2-437D-6201DC3BBCC9}"/>
              </a:ext>
            </a:extLst>
          </p:cNvPr>
          <p:cNvSpPr/>
          <p:nvPr userDrawn="1"/>
        </p:nvSpPr>
        <p:spPr>
          <a:xfrm>
            <a:off x="0" y="5910806"/>
            <a:ext cx="12192000" cy="947194"/>
          </a:xfrm>
          <a:prstGeom prst="rect">
            <a:avLst/>
          </a:prstGeom>
          <a:solidFill>
            <a:srgbClr val="F9F6ED"/>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artoon of a teddy bear and a turtle&#10;&#10;Description automatically generated">
            <a:extLst>
              <a:ext uri="{FF2B5EF4-FFF2-40B4-BE49-F238E27FC236}">
                <a16:creationId xmlns:a16="http://schemas.microsoft.com/office/drawing/2014/main" id="{F5B57CC5-E76C-028E-6E16-499CFC956527}"/>
              </a:ext>
            </a:extLst>
          </p:cNvPr>
          <p:cNvPicPr>
            <a:picLocks noChangeAspect="1"/>
          </p:cNvPicPr>
          <p:nvPr userDrawn="1"/>
        </p:nvPicPr>
        <p:blipFill>
          <a:blip r:embed="rId7"/>
          <a:stretch>
            <a:fillRect/>
          </a:stretch>
        </p:blipFill>
        <p:spPr>
          <a:xfrm>
            <a:off x="9933564" y="4699323"/>
            <a:ext cx="2420239" cy="2297576"/>
          </a:xfrm>
          <a:prstGeom prst="rect">
            <a:avLst/>
          </a:prstGeom>
          <a:effectLst>
            <a:outerShdw blurRad="50800" dist="38100" dir="2700000" algn="tl" rotWithShape="0">
              <a:prstClr val="black">
                <a:alpha val="40000"/>
              </a:prstClr>
            </a:outerShdw>
          </a:effectLst>
        </p:spPr>
      </p:pic>
      <p:pic>
        <p:nvPicPr>
          <p:cNvPr id="9" name="Picture 8" descr="A black background with white text&#10;&#10;Description automatically generated">
            <a:extLst>
              <a:ext uri="{FF2B5EF4-FFF2-40B4-BE49-F238E27FC236}">
                <a16:creationId xmlns:a16="http://schemas.microsoft.com/office/drawing/2014/main" id="{59CF245B-D6D9-BA65-25F9-49A64F9B53E2}"/>
              </a:ext>
            </a:extLst>
          </p:cNvPr>
          <p:cNvPicPr>
            <a:picLocks noChangeAspect="1"/>
          </p:cNvPicPr>
          <p:nvPr userDrawn="1"/>
        </p:nvPicPr>
        <p:blipFill rotWithShape="1">
          <a:blip r:embed="rId8"/>
          <a:srcRect r="-533"/>
          <a:stretch/>
        </p:blipFill>
        <p:spPr>
          <a:xfrm>
            <a:off x="115046" y="5910806"/>
            <a:ext cx="3831922" cy="947194"/>
          </a:xfrm>
          <a:prstGeom prst="rect">
            <a:avLst/>
          </a:prstGeom>
        </p:spPr>
      </p:pic>
    </p:spTree>
    <p:extLst>
      <p:ext uri="{BB962C8B-B14F-4D97-AF65-F5344CB8AC3E}">
        <p14:creationId xmlns:p14="http://schemas.microsoft.com/office/powerpoint/2010/main" val="411497445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E2C57-E5F4-0FC2-437D-6201DC3BBCC9}"/>
              </a:ext>
            </a:extLst>
          </p:cNvPr>
          <p:cNvSpPr/>
          <p:nvPr userDrawn="1"/>
        </p:nvSpPr>
        <p:spPr>
          <a:xfrm>
            <a:off x="3546764" y="5910805"/>
            <a:ext cx="8645236" cy="947194"/>
          </a:xfrm>
          <a:prstGeom prst="rect">
            <a:avLst/>
          </a:prstGeom>
          <a:solidFill>
            <a:srgbClr val="EE684A"/>
          </a:solidFill>
          <a:ln w="28575">
            <a:solidFill>
              <a:srgbClr val="EE68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artoon of a teddy bear and a turtle&#10;&#10;Description automatically generated">
            <a:extLst>
              <a:ext uri="{FF2B5EF4-FFF2-40B4-BE49-F238E27FC236}">
                <a16:creationId xmlns:a16="http://schemas.microsoft.com/office/drawing/2014/main" id="{F5B57CC5-E76C-028E-6E16-499CFC956527}"/>
              </a:ext>
            </a:extLst>
          </p:cNvPr>
          <p:cNvPicPr>
            <a:picLocks noChangeAspect="1"/>
          </p:cNvPicPr>
          <p:nvPr userDrawn="1"/>
        </p:nvPicPr>
        <p:blipFill>
          <a:blip r:embed="rId7"/>
          <a:stretch>
            <a:fillRect/>
          </a:stretch>
        </p:blipFill>
        <p:spPr>
          <a:xfrm>
            <a:off x="9933564" y="4699323"/>
            <a:ext cx="2420239" cy="2297576"/>
          </a:xfrm>
          <a:prstGeom prst="rect">
            <a:avLst/>
          </a:prstGeom>
          <a:effectLst>
            <a:outerShdw blurRad="50800" dist="38100" dir="2700000" algn="tl" rotWithShape="0">
              <a:prstClr val="black">
                <a:alpha val="40000"/>
              </a:prstClr>
            </a:outerShdw>
          </a:effectLst>
        </p:spPr>
      </p:pic>
      <p:pic>
        <p:nvPicPr>
          <p:cNvPr id="9" name="Picture 8" descr="A black background with white text&#10;&#10;Description automatically generated">
            <a:extLst>
              <a:ext uri="{FF2B5EF4-FFF2-40B4-BE49-F238E27FC236}">
                <a16:creationId xmlns:a16="http://schemas.microsoft.com/office/drawing/2014/main" id="{59CF245B-D6D9-BA65-25F9-49A64F9B53E2}"/>
              </a:ext>
            </a:extLst>
          </p:cNvPr>
          <p:cNvPicPr>
            <a:picLocks noChangeAspect="1"/>
          </p:cNvPicPr>
          <p:nvPr userDrawn="1"/>
        </p:nvPicPr>
        <p:blipFill rotWithShape="1">
          <a:blip r:embed="rId8"/>
          <a:srcRect r="-533"/>
          <a:stretch/>
        </p:blipFill>
        <p:spPr>
          <a:xfrm>
            <a:off x="115046" y="5979103"/>
            <a:ext cx="3279318" cy="810599"/>
          </a:xfrm>
          <a:prstGeom prst="rect">
            <a:avLst/>
          </a:prstGeom>
        </p:spPr>
      </p:pic>
      <p:sp>
        <p:nvSpPr>
          <p:cNvPr id="3" name="Rectangle 2">
            <a:extLst>
              <a:ext uri="{FF2B5EF4-FFF2-40B4-BE49-F238E27FC236}">
                <a16:creationId xmlns:a16="http://schemas.microsoft.com/office/drawing/2014/main" id="{D1B59B43-09BA-EA97-D36D-B4927EE06A85}"/>
              </a:ext>
            </a:extLst>
          </p:cNvPr>
          <p:cNvSpPr/>
          <p:nvPr userDrawn="1"/>
        </p:nvSpPr>
        <p:spPr>
          <a:xfrm>
            <a:off x="0" y="5910805"/>
            <a:ext cx="3546764" cy="947194"/>
          </a:xfrm>
          <a:prstGeom prst="rect">
            <a:avLst/>
          </a:prstGeom>
          <a:noFill/>
          <a:ln w="28575">
            <a:solidFill>
              <a:srgbClr val="EE68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750185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BF2C35-F4F2-F17C-1A2B-08761883D06F}"/>
              </a:ext>
            </a:extLst>
          </p:cNvPr>
          <p:cNvSpPr/>
          <p:nvPr userDrawn="1"/>
        </p:nvSpPr>
        <p:spPr>
          <a:xfrm>
            <a:off x="0" y="5698836"/>
            <a:ext cx="12192000" cy="1159164"/>
          </a:xfrm>
          <a:prstGeom prst="rect">
            <a:avLst/>
          </a:prstGeom>
          <a:solidFill>
            <a:srgbClr val="57BF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cartoon of a teddy bear and a turtle&#10;&#10;Description automatically generated">
            <a:extLst>
              <a:ext uri="{FF2B5EF4-FFF2-40B4-BE49-F238E27FC236}">
                <a16:creationId xmlns:a16="http://schemas.microsoft.com/office/drawing/2014/main" id="{30FCD66D-9856-8656-6C47-2A82F239E9B8}"/>
              </a:ext>
            </a:extLst>
          </p:cNvPr>
          <p:cNvPicPr>
            <a:picLocks noChangeAspect="1"/>
          </p:cNvPicPr>
          <p:nvPr userDrawn="1"/>
        </p:nvPicPr>
        <p:blipFill>
          <a:blip r:embed="rId13"/>
          <a:stretch>
            <a:fillRect/>
          </a:stretch>
        </p:blipFill>
        <p:spPr>
          <a:xfrm>
            <a:off x="9933565" y="4977075"/>
            <a:ext cx="1981344" cy="1880925"/>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78FF4310-E703-4BC1-2BF6-3E7041CE8648}"/>
              </a:ext>
            </a:extLst>
          </p:cNvPr>
          <p:cNvPicPr>
            <a:picLocks noChangeAspect="1"/>
          </p:cNvPicPr>
          <p:nvPr userDrawn="1"/>
        </p:nvPicPr>
        <p:blipFill rotWithShape="1">
          <a:blip r:embed="rId14"/>
          <a:srcRect r="-533"/>
          <a:stretch/>
        </p:blipFill>
        <p:spPr>
          <a:xfrm>
            <a:off x="277091" y="5571996"/>
            <a:ext cx="5224607" cy="1291445"/>
          </a:xfrm>
          <a:prstGeom prst="rect">
            <a:avLst/>
          </a:prstGeom>
        </p:spPr>
      </p:pic>
    </p:spTree>
    <p:extLst>
      <p:ext uri="{BB962C8B-B14F-4D97-AF65-F5344CB8AC3E}">
        <p14:creationId xmlns:p14="http://schemas.microsoft.com/office/powerpoint/2010/main" val="355372004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585643-0057-8D0F-C516-B0E41446F2D2}"/>
              </a:ext>
            </a:extLst>
          </p:cNvPr>
          <p:cNvSpPr/>
          <p:nvPr userDrawn="1"/>
        </p:nvSpPr>
        <p:spPr>
          <a:xfrm>
            <a:off x="0" y="5698836"/>
            <a:ext cx="12192000" cy="1159164"/>
          </a:xfrm>
          <a:prstGeom prst="rect">
            <a:avLst/>
          </a:prstGeom>
          <a:solidFill>
            <a:srgbClr val="EC69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black background with white text&#10;&#10;Description automatically generated">
            <a:extLst>
              <a:ext uri="{FF2B5EF4-FFF2-40B4-BE49-F238E27FC236}">
                <a16:creationId xmlns:a16="http://schemas.microsoft.com/office/drawing/2014/main" id="{B9238FA7-5D03-42ED-BFA6-ED1EAF91E63D}"/>
              </a:ext>
            </a:extLst>
          </p:cNvPr>
          <p:cNvPicPr>
            <a:picLocks noChangeAspect="1"/>
          </p:cNvPicPr>
          <p:nvPr userDrawn="1"/>
        </p:nvPicPr>
        <p:blipFill rotWithShape="1">
          <a:blip r:embed="rId14"/>
          <a:srcRect r="65259"/>
          <a:stretch/>
        </p:blipFill>
        <p:spPr>
          <a:xfrm>
            <a:off x="101600" y="5527460"/>
            <a:ext cx="2099732" cy="1501915"/>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0697315B-C372-D6FE-E88D-21D0FA6B0ED2}"/>
              </a:ext>
            </a:extLst>
          </p:cNvPr>
          <p:cNvPicPr>
            <a:picLocks noChangeAspect="1"/>
          </p:cNvPicPr>
          <p:nvPr userDrawn="1"/>
        </p:nvPicPr>
        <p:blipFill rotWithShape="1">
          <a:blip r:embed="rId14"/>
          <a:srcRect l="46215" t="22988" r="1740" b="15610"/>
          <a:stretch/>
        </p:blipFill>
        <p:spPr>
          <a:xfrm>
            <a:off x="8940800" y="5844847"/>
            <a:ext cx="3138310" cy="920095"/>
          </a:xfrm>
          <a:prstGeom prst="rect">
            <a:avLst/>
          </a:prstGeom>
        </p:spPr>
      </p:pic>
    </p:spTree>
    <p:extLst>
      <p:ext uri="{BB962C8B-B14F-4D97-AF65-F5344CB8AC3E}">
        <p14:creationId xmlns:p14="http://schemas.microsoft.com/office/powerpoint/2010/main" val="21000075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XFDoroY5_fc" TargetMode="External"/><Relationship Id="rId2" Type="http://schemas.openxmlformats.org/officeDocument/2006/relationships/hyperlink" Target="https://www.bbcchildreninneed.co.uk/fundraising/" TargetMode="Externa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 Id="rId5" Type="http://schemas.openxmlformats.org/officeDocument/2006/relationships/image" Target="../media/image17.sv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 Id="rId5" Type="http://schemas.openxmlformats.org/officeDocument/2006/relationships/image" Target="../media/image17.sv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6.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circles with different colors&#10;&#10;Description automatically generated">
            <a:extLst>
              <a:ext uri="{FF2B5EF4-FFF2-40B4-BE49-F238E27FC236}">
                <a16:creationId xmlns:a16="http://schemas.microsoft.com/office/drawing/2014/main" id="{4375CEF8-8765-3538-76DF-205AB4F47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9F97FECD-24EE-ACA7-F66C-B552025041EF}"/>
              </a:ext>
            </a:extLst>
          </p:cNvPr>
          <p:cNvPicPr>
            <a:picLocks noChangeAspect="1"/>
          </p:cNvPicPr>
          <p:nvPr/>
        </p:nvPicPr>
        <p:blipFill>
          <a:blip r:embed="rId3"/>
          <a:stretch>
            <a:fillRect/>
          </a:stretch>
        </p:blipFill>
        <p:spPr>
          <a:xfrm>
            <a:off x="8588415" y="5532391"/>
            <a:ext cx="3303724" cy="820985"/>
          </a:xfrm>
          <a:prstGeom prst="rect">
            <a:avLst/>
          </a:prstGeom>
        </p:spPr>
      </p:pic>
      <p:pic>
        <p:nvPicPr>
          <p:cNvPr id="8" name="Picture 7" descr="A yellow teddy bear and a turtle&#10;&#10;Description automatically generated">
            <a:extLst>
              <a:ext uri="{FF2B5EF4-FFF2-40B4-BE49-F238E27FC236}">
                <a16:creationId xmlns:a16="http://schemas.microsoft.com/office/drawing/2014/main" id="{D44C738A-A37D-703A-AE4F-FAB7673E4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895" y="1064870"/>
            <a:ext cx="6661964" cy="5688957"/>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E9A49EE0-FF6F-FBD6-FB67-67C6997D94A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064198" y="-188037"/>
            <a:ext cx="6400800" cy="5004021"/>
          </a:xfrm>
          <a:prstGeom prst="rect">
            <a:avLst/>
          </a:prstGeom>
        </p:spPr>
      </p:pic>
    </p:spTree>
    <p:extLst>
      <p:ext uri="{BB962C8B-B14F-4D97-AF65-F5344CB8AC3E}">
        <p14:creationId xmlns:p14="http://schemas.microsoft.com/office/powerpoint/2010/main" val="1607228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208CBB-55C5-BC43-FF64-A5FD3AA907D9}"/>
              </a:ext>
            </a:extLst>
          </p:cNvPr>
          <p:cNvSpPr txBox="1"/>
          <p:nvPr/>
        </p:nvSpPr>
        <p:spPr>
          <a:xfrm>
            <a:off x="156430" y="371217"/>
            <a:ext cx="7753574" cy="3600986"/>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GB" sz="2800" b="1" dirty="0">
                <a:solidFill>
                  <a:srgbClr val="002E63"/>
                </a:solidFill>
                <a:latin typeface="Comic Sans MS" panose="030F0702030302020204" pitchFamily="66" charset="0"/>
                <a:cs typeface="Calibri" panose="020F0502020204030204" pitchFamily="34" charset="0"/>
              </a:rPr>
              <a:t>Notes from BBC Children in Need</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omic Sans MS" panose="030F0702030302020204" pitchFamily="66" charset="0"/>
              <a:cs typeface="Calibri" panose="020F0502020204030204" pitchFamily="34" charset="0"/>
            </a:endParaRPr>
          </a:p>
          <a:p>
            <a:pPr defTabSz="457200">
              <a:spcAft>
                <a:spcPts val="600"/>
              </a:spcAft>
              <a:defRPr/>
            </a:pPr>
            <a:r>
              <a:rPr lang="en-GB" sz="2000" dirty="0">
                <a:solidFill>
                  <a:srgbClr val="FF0000"/>
                </a:solidFill>
                <a:latin typeface="Comic Sans MS" panose="030F0702030302020204" pitchFamily="66" charset="0"/>
                <a:cs typeface="Calibri" panose="020F0502020204030204" pitchFamily="34" charset="0"/>
              </a:rPr>
              <a:t>Why might some children need help from BBC Children in Need?</a:t>
            </a:r>
          </a:p>
          <a:p>
            <a:pPr defTabSz="457200">
              <a:spcAft>
                <a:spcPts val="600"/>
              </a:spcAft>
              <a:defRPr/>
            </a:pPr>
            <a:r>
              <a:rPr lang="en-GB" sz="2000" dirty="0">
                <a:solidFill>
                  <a:srgbClr val="002E63"/>
                </a:solidFill>
                <a:latin typeface="Comic Sans MS" panose="030F0702030302020204" pitchFamily="66" charset="0"/>
                <a:cs typeface="Calibri" panose="020F0502020204030204" pitchFamily="34" charset="0"/>
              </a:rPr>
              <a:t>Some children are facing difficult challenges in their lives and need support. BBC Children in Need provides this support to those that need it. For example, some families </a:t>
            </a:r>
            <a:r>
              <a:rPr lang="en-GB" sz="2000">
                <a:solidFill>
                  <a:srgbClr val="002E63"/>
                </a:solidFill>
                <a:latin typeface="Comic Sans MS" panose="030F0702030302020204" pitchFamily="66" charset="0"/>
                <a:cs typeface="Calibri" panose="020F0502020204030204" pitchFamily="34" charset="0"/>
              </a:rPr>
              <a:t>may need </a:t>
            </a:r>
            <a:r>
              <a:rPr lang="en-GB" sz="2000" dirty="0">
                <a:solidFill>
                  <a:srgbClr val="002E63"/>
                </a:solidFill>
                <a:latin typeface="Comic Sans MS" panose="030F0702030302020204" pitchFamily="66" charset="0"/>
                <a:cs typeface="Calibri" panose="020F0502020204030204" pitchFamily="34" charset="0"/>
              </a:rPr>
              <a:t>help to buy food and stay warm. Some children may also need special medicine or help with caring for other members of their family.</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omic Sans MS" panose="030F0702030302020204" pitchFamily="66" charset="0"/>
              <a:cs typeface="Calibri" panose="020F0502020204030204" pitchFamily="34" charset="0"/>
            </a:endParaRPr>
          </a:p>
        </p:txBody>
      </p:sp>
    </p:spTree>
    <p:extLst>
      <p:ext uri="{BB962C8B-B14F-4D97-AF65-F5344CB8AC3E}">
        <p14:creationId xmlns:p14="http://schemas.microsoft.com/office/powerpoint/2010/main" val="763750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rPr>
              <a:t>Challenge 2 </a:t>
            </a:r>
          </a:p>
        </p:txBody>
      </p:sp>
      <p:sp>
        <p:nvSpPr>
          <p:cNvPr id="12" name="TextBox 11">
            <a:extLst>
              <a:ext uri="{FF2B5EF4-FFF2-40B4-BE49-F238E27FC236}">
                <a16:creationId xmlns:a16="http://schemas.microsoft.com/office/drawing/2014/main" id="{3DAEC184-955E-6274-C6F2-08F477A1D53E}"/>
              </a:ext>
            </a:extLst>
          </p:cNvPr>
          <p:cNvSpPr txBox="1"/>
          <p:nvPr/>
        </p:nvSpPr>
        <p:spPr>
          <a:xfrm>
            <a:off x="156430" y="1361693"/>
            <a:ext cx="11114159" cy="458587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omic Sans MS" panose="030F0702030302020204" pitchFamily="66" charset="0"/>
                <a:cs typeface="Calibri" panose="020F0502020204030204" pitchFamily="34" charset="0"/>
              </a:rPr>
              <a:t>On Monday, Jo saves 1 penny.</a:t>
            </a:r>
            <a:endParaRPr lang="en-GB" sz="12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On Tuesday, </a:t>
            </a:r>
            <a:r>
              <a:rPr lang="en-GB" sz="2800" noProof="0" dirty="0">
                <a:solidFill>
                  <a:srgbClr val="002E63"/>
                </a:solidFill>
                <a:latin typeface="Comic Sans MS" panose="030F0702030302020204" pitchFamily="66" charset="0"/>
                <a:cs typeface="Calibri" panose="020F0502020204030204" pitchFamily="34" charset="0"/>
              </a:rPr>
              <a:t>Jo</a:t>
            </a:r>
            <a:r>
              <a:rPr kumimoji="0" lang="en-GB" sz="2800"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 saves 2 pennies.</a:t>
            </a:r>
            <a:endParaRPr kumimoji="0" lang="en-GB" sz="1200"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omic Sans MS" panose="030F0702030302020204" pitchFamily="66" charset="0"/>
                <a:cs typeface="Calibri" panose="020F0502020204030204" pitchFamily="34" charset="0"/>
              </a:rPr>
              <a:t>On Wednesday, Jo saves 3 pennies.</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omic Sans MS" panose="030F0702030302020204" pitchFamily="66" charset="0"/>
                <a:cs typeface="Calibri" panose="020F0502020204030204" pitchFamily="34" charset="0"/>
              </a:rPr>
              <a:t>Continue the pattern for Thursday and Friday.</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omic Sans MS" panose="030F0702030302020204" pitchFamily="66" charset="0"/>
                <a:cs typeface="Calibri" panose="020F0502020204030204" pitchFamily="34" charset="0"/>
              </a:rPr>
              <a:t>How many pennies does Jo save altogether?</a:t>
            </a:r>
          </a:p>
        </p:txBody>
      </p:sp>
      <p:pic>
        <p:nvPicPr>
          <p:cNvPr id="8" name="Picture 7" descr="A close up of a coin&#10;&#10;Description automatically generated">
            <a:extLst>
              <a:ext uri="{FF2B5EF4-FFF2-40B4-BE49-F238E27FC236}">
                <a16:creationId xmlns:a16="http://schemas.microsoft.com/office/drawing/2014/main" id="{58581CF3-6413-211B-CD96-0457C2DD5DEC}"/>
              </a:ext>
            </a:extLst>
          </p:cNvPr>
          <p:cNvPicPr>
            <a:picLocks noChangeAspect="1"/>
          </p:cNvPicPr>
          <p:nvPr/>
        </p:nvPicPr>
        <p:blipFill>
          <a:blip r:embed="rId2"/>
          <a:stretch>
            <a:fillRect/>
          </a:stretch>
        </p:blipFill>
        <p:spPr>
          <a:xfrm>
            <a:off x="6067315" y="1216919"/>
            <a:ext cx="922285" cy="848116"/>
          </a:xfrm>
          <a:prstGeom prst="rect">
            <a:avLst/>
          </a:prstGeom>
        </p:spPr>
      </p:pic>
      <p:pic>
        <p:nvPicPr>
          <p:cNvPr id="9" name="Picture 8" descr="A close up of a coin&#10;&#10;Description automatically generated">
            <a:extLst>
              <a:ext uri="{FF2B5EF4-FFF2-40B4-BE49-F238E27FC236}">
                <a16:creationId xmlns:a16="http://schemas.microsoft.com/office/drawing/2014/main" id="{6E16E054-9EC7-E502-7D75-D1F7A2C01F1E}"/>
              </a:ext>
            </a:extLst>
          </p:cNvPr>
          <p:cNvPicPr>
            <a:picLocks noChangeAspect="1"/>
          </p:cNvPicPr>
          <p:nvPr/>
        </p:nvPicPr>
        <p:blipFill>
          <a:blip r:embed="rId2"/>
          <a:stretch>
            <a:fillRect/>
          </a:stretch>
        </p:blipFill>
        <p:spPr>
          <a:xfrm>
            <a:off x="6067315" y="2231101"/>
            <a:ext cx="922285" cy="848116"/>
          </a:xfrm>
          <a:prstGeom prst="rect">
            <a:avLst/>
          </a:prstGeom>
        </p:spPr>
      </p:pic>
      <p:pic>
        <p:nvPicPr>
          <p:cNvPr id="10" name="Picture 9" descr="A close up of a coin&#10;&#10;Description automatically generated">
            <a:extLst>
              <a:ext uri="{FF2B5EF4-FFF2-40B4-BE49-F238E27FC236}">
                <a16:creationId xmlns:a16="http://schemas.microsoft.com/office/drawing/2014/main" id="{CD3B2E78-72C6-C838-FC67-371769BDB065}"/>
              </a:ext>
            </a:extLst>
          </p:cNvPr>
          <p:cNvPicPr>
            <a:picLocks noChangeAspect="1"/>
          </p:cNvPicPr>
          <p:nvPr/>
        </p:nvPicPr>
        <p:blipFill>
          <a:blip r:embed="rId2"/>
          <a:stretch>
            <a:fillRect/>
          </a:stretch>
        </p:blipFill>
        <p:spPr>
          <a:xfrm>
            <a:off x="6672366" y="2231101"/>
            <a:ext cx="922285" cy="848116"/>
          </a:xfrm>
          <a:prstGeom prst="rect">
            <a:avLst/>
          </a:prstGeom>
        </p:spPr>
      </p:pic>
      <p:pic>
        <p:nvPicPr>
          <p:cNvPr id="13" name="Picture 12" descr="A close up of a coin&#10;&#10;Description automatically generated">
            <a:extLst>
              <a:ext uri="{FF2B5EF4-FFF2-40B4-BE49-F238E27FC236}">
                <a16:creationId xmlns:a16="http://schemas.microsoft.com/office/drawing/2014/main" id="{334D748A-2EB3-FAA8-1ACB-47F2589A7EE0}"/>
              </a:ext>
            </a:extLst>
          </p:cNvPr>
          <p:cNvPicPr>
            <a:picLocks noChangeAspect="1"/>
          </p:cNvPicPr>
          <p:nvPr/>
        </p:nvPicPr>
        <p:blipFill>
          <a:blip r:embed="rId2"/>
          <a:stretch>
            <a:fillRect/>
          </a:stretch>
        </p:blipFill>
        <p:spPr>
          <a:xfrm>
            <a:off x="6067315" y="3228469"/>
            <a:ext cx="922285" cy="848116"/>
          </a:xfrm>
          <a:prstGeom prst="rect">
            <a:avLst/>
          </a:prstGeom>
        </p:spPr>
      </p:pic>
      <p:pic>
        <p:nvPicPr>
          <p:cNvPr id="14" name="Picture 13" descr="A close up of a coin&#10;&#10;Description automatically generated">
            <a:extLst>
              <a:ext uri="{FF2B5EF4-FFF2-40B4-BE49-F238E27FC236}">
                <a16:creationId xmlns:a16="http://schemas.microsoft.com/office/drawing/2014/main" id="{5EF916C2-EFD4-4DB5-63D4-D4FF0AE82C9F}"/>
              </a:ext>
            </a:extLst>
          </p:cNvPr>
          <p:cNvPicPr>
            <a:picLocks noChangeAspect="1"/>
          </p:cNvPicPr>
          <p:nvPr/>
        </p:nvPicPr>
        <p:blipFill>
          <a:blip r:embed="rId2"/>
          <a:stretch>
            <a:fillRect/>
          </a:stretch>
        </p:blipFill>
        <p:spPr>
          <a:xfrm>
            <a:off x="6672365" y="3228469"/>
            <a:ext cx="922285" cy="848116"/>
          </a:xfrm>
          <a:prstGeom prst="rect">
            <a:avLst/>
          </a:prstGeom>
        </p:spPr>
      </p:pic>
      <p:pic>
        <p:nvPicPr>
          <p:cNvPr id="15" name="Picture 14" descr="A close up of a coin&#10;&#10;Description automatically generated">
            <a:extLst>
              <a:ext uri="{FF2B5EF4-FFF2-40B4-BE49-F238E27FC236}">
                <a16:creationId xmlns:a16="http://schemas.microsoft.com/office/drawing/2014/main" id="{4F140959-7DBC-1E62-8D09-34EED95AEC67}"/>
              </a:ext>
            </a:extLst>
          </p:cNvPr>
          <p:cNvPicPr>
            <a:picLocks noChangeAspect="1"/>
          </p:cNvPicPr>
          <p:nvPr/>
        </p:nvPicPr>
        <p:blipFill>
          <a:blip r:embed="rId2"/>
          <a:stretch>
            <a:fillRect/>
          </a:stretch>
        </p:blipFill>
        <p:spPr>
          <a:xfrm>
            <a:off x="7277415" y="3228469"/>
            <a:ext cx="922285" cy="848116"/>
          </a:xfrm>
          <a:prstGeom prst="rect">
            <a:avLst/>
          </a:prstGeom>
        </p:spPr>
      </p:pic>
    </p:spTree>
    <p:extLst>
      <p:ext uri="{BB962C8B-B14F-4D97-AF65-F5344CB8AC3E}">
        <p14:creationId xmlns:p14="http://schemas.microsoft.com/office/powerpoint/2010/main" val="140182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omic Sans MS" panose="030F0702030302020204" pitchFamily="66" charset="0"/>
              </a:rPr>
              <a:t>Answers</a:t>
            </a: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rPr>
              <a:t> </a:t>
            </a:r>
          </a:p>
        </p:txBody>
      </p:sp>
      <p:sp>
        <p:nvSpPr>
          <p:cNvPr id="12" name="TextBox 11">
            <a:extLst>
              <a:ext uri="{FF2B5EF4-FFF2-40B4-BE49-F238E27FC236}">
                <a16:creationId xmlns:a16="http://schemas.microsoft.com/office/drawing/2014/main" id="{3DAEC184-955E-6274-C6F2-08F477A1D53E}"/>
              </a:ext>
            </a:extLst>
          </p:cNvPr>
          <p:cNvSpPr txBox="1"/>
          <p:nvPr/>
        </p:nvSpPr>
        <p:spPr>
          <a:xfrm>
            <a:off x="156430" y="1368154"/>
            <a:ext cx="6432431" cy="103105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omic Sans MS" panose="030F0702030302020204" pitchFamily="66" charset="0"/>
                <a:cs typeface="Calibri" panose="020F0502020204030204" pitchFamily="34" charset="0"/>
              </a:rPr>
              <a:t>Jo saves 15 pennies altogether.</a:t>
            </a: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70C0"/>
              </a:solidFill>
              <a:effectLst/>
              <a:uLnTx/>
              <a:uFillTx/>
              <a:latin typeface="Comic Sans MS" panose="030F0702030302020204" pitchFamily="66" charset="0"/>
              <a:cs typeface="Calibri" panose="020F0502020204030204" pitchFamily="34" charset="0"/>
            </a:endParaRPr>
          </a:p>
        </p:txBody>
      </p:sp>
      <p:grpSp>
        <p:nvGrpSpPr>
          <p:cNvPr id="19" name="Group 18">
            <a:extLst>
              <a:ext uri="{FF2B5EF4-FFF2-40B4-BE49-F238E27FC236}">
                <a16:creationId xmlns:a16="http://schemas.microsoft.com/office/drawing/2014/main" id="{A25B0D62-C6EA-8853-17FA-99A2694CF32C}"/>
              </a:ext>
            </a:extLst>
          </p:cNvPr>
          <p:cNvGrpSpPr/>
          <p:nvPr/>
        </p:nvGrpSpPr>
        <p:grpSpPr>
          <a:xfrm>
            <a:off x="156430" y="2132835"/>
            <a:ext cx="3344696" cy="3285987"/>
            <a:chOff x="700132" y="2167001"/>
            <a:chExt cx="3344696" cy="3285987"/>
          </a:xfrm>
        </p:grpSpPr>
        <p:pic>
          <p:nvPicPr>
            <p:cNvPr id="2" name="Picture 1" descr="A close up of a coin&#10;&#10;Description automatically generated">
              <a:extLst>
                <a:ext uri="{FF2B5EF4-FFF2-40B4-BE49-F238E27FC236}">
                  <a16:creationId xmlns:a16="http://schemas.microsoft.com/office/drawing/2014/main" id="{0FFFC0CD-98A6-5B3A-540A-1DD3F07F0CFD}"/>
                </a:ext>
              </a:extLst>
            </p:cNvPr>
            <p:cNvPicPr>
              <a:picLocks noChangeAspect="1"/>
            </p:cNvPicPr>
            <p:nvPr/>
          </p:nvPicPr>
          <p:blipFill>
            <a:blip r:embed="rId2"/>
            <a:stretch>
              <a:fillRect/>
            </a:stretch>
          </p:blipFill>
          <p:spPr>
            <a:xfrm>
              <a:off x="700132" y="2167001"/>
              <a:ext cx="922285" cy="848116"/>
            </a:xfrm>
            <a:prstGeom prst="rect">
              <a:avLst/>
            </a:prstGeom>
          </p:spPr>
        </p:pic>
        <p:pic>
          <p:nvPicPr>
            <p:cNvPr id="3" name="Picture 2" descr="A close up of a coin&#10;&#10;Description automatically generated">
              <a:extLst>
                <a:ext uri="{FF2B5EF4-FFF2-40B4-BE49-F238E27FC236}">
                  <a16:creationId xmlns:a16="http://schemas.microsoft.com/office/drawing/2014/main" id="{696CE9FC-F89E-1F08-18BB-725043C3F83A}"/>
                </a:ext>
              </a:extLst>
            </p:cNvPr>
            <p:cNvPicPr>
              <a:picLocks noChangeAspect="1"/>
            </p:cNvPicPr>
            <p:nvPr/>
          </p:nvPicPr>
          <p:blipFill>
            <a:blip r:embed="rId2"/>
            <a:stretch>
              <a:fillRect/>
            </a:stretch>
          </p:blipFill>
          <p:spPr>
            <a:xfrm>
              <a:off x="700132" y="2758196"/>
              <a:ext cx="922285" cy="848116"/>
            </a:xfrm>
            <a:prstGeom prst="rect">
              <a:avLst/>
            </a:prstGeom>
          </p:spPr>
        </p:pic>
        <p:pic>
          <p:nvPicPr>
            <p:cNvPr id="4" name="Picture 3" descr="A close up of a coin&#10;&#10;Description automatically generated">
              <a:extLst>
                <a:ext uri="{FF2B5EF4-FFF2-40B4-BE49-F238E27FC236}">
                  <a16:creationId xmlns:a16="http://schemas.microsoft.com/office/drawing/2014/main" id="{6EE78774-900C-FE8B-EF71-FB0E18202FB7}"/>
                </a:ext>
              </a:extLst>
            </p:cNvPr>
            <p:cNvPicPr>
              <a:picLocks noChangeAspect="1"/>
            </p:cNvPicPr>
            <p:nvPr/>
          </p:nvPicPr>
          <p:blipFill>
            <a:blip r:embed="rId2"/>
            <a:stretch>
              <a:fillRect/>
            </a:stretch>
          </p:blipFill>
          <p:spPr>
            <a:xfrm>
              <a:off x="1305182" y="2758196"/>
              <a:ext cx="922285" cy="848116"/>
            </a:xfrm>
            <a:prstGeom prst="rect">
              <a:avLst/>
            </a:prstGeom>
          </p:spPr>
        </p:pic>
        <p:pic>
          <p:nvPicPr>
            <p:cNvPr id="5" name="Picture 4" descr="A close up of a coin&#10;&#10;Description automatically generated">
              <a:extLst>
                <a:ext uri="{FF2B5EF4-FFF2-40B4-BE49-F238E27FC236}">
                  <a16:creationId xmlns:a16="http://schemas.microsoft.com/office/drawing/2014/main" id="{3ECD0ADC-7678-445B-2715-DF1DC5A5CFE8}"/>
                </a:ext>
              </a:extLst>
            </p:cNvPr>
            <p:cNvPicPr>
              <a:picLocks noChangeAspect="1"/>
            </p:cNvPicPr>
            <p:nvPr/>
          </p:nvPicPr>
          <p:blipFill>
            <a:blip r:embed="rId2"/>
            <a:stretch>
              <a:fillRect/>
            </a:stretch>
          </p:blipFill>
          <p:spPr>
            <a:xfrm>
              <a:off x="700132" y="3361440"/>
              <a:ext cx="922285" cy="848116"/>
            </a:xfrm>
            <a:prstGeom prst="rect">
              <a:avLst/>
            </a:prstGeom>
          </p:spPr>
        </p:pic>
        <p:pic>
          <p:nvPicPr>
            <p:cNvPr id="6" name="Picture 5" descr="A close up of a coin&#10;&#10;Description automatically generated">
              <a:extLst>
                <a:ext uri="{FF2B5EF4-FFF2-40B4-BE49-F238E27FC236}">
                  <a16:creationId xmlns:a16="http://schemas.microsoft.com/office/drawing/2014/main" id="{23639E50-053B-1A0E-F8B7-48BCE855D3FD}"/>
                </a:ext>
              </a:extLst>
            </p:cNvPr>
            <p:cNvPicPr>
              <a:picLocks noChangeAspect="1"/>
            </p:cNvPicPr>
            <p:nvPr/>
          </p:nvPicPr>
          <p:blipFill>
            <a:blip r:embed="rId2"/>
            <a:stretch>
              <a:fillRect/>
            </a:stretch>
          </p:blipFill>
          <p:spPr>
            <a:xfrm>
              <a:off x="1305182" y="3361440"/>
              <a:ext cx="922285" cy="848116"/>
            </a:xfrm>
            <a:prstGeom prst="rect">
              <a:avLst/>
            </a:prstGeom>
          </p:spPr>
        </p:pic>
        <p:pic>
          <p:nvPicPr>
            <p:cNvPr id="7" name="Picture 6" descr="A close up of a coin&#10;&#10;Description automatically generated">
              <a:extLst>
                <a:ext uri="{FF2B5EF4-FFF2-40B4-BE49-F238E27FC236}">
                  <a16:creationId xmlns:a16="http://schemas.microsoft.com/office/drawing/2014/main" id="{42F8CDBD-FF16-201C-C7A6-61E09A484C56}"/>
                </a:ext>
              </a:extLst>
            </p:cNvPr>
            <p:cNvPicPr>
              <a:picLocks noChangeAspect="1"/>
            </p:cNvPicPr>
            <p:nvPr/>
          </p:nvPicPr>
          <p:blipFill>
            <a:blip r:embed="rId2"/>
            <a:stretch>
              <a:fillRect/>
            </a:stretch>
          </p:blipFill>
          <p:spPr>
            <a:xfrm>
              <a:off x="1910232" y="3361440"/>
              <a:ext cx="922285" cy="848116"/>
            </a:xfrm>
            <a:prstGeom prst="rect">
              <a:avLst/>
            </a:prstGeom>
          </p:spPr>
        </p:pic>
        <p:pic>
          <p:nvPicPr>
            <p:cNvPr id="8" name="Picture 7" descr="A close up of a coin&#10;&#10;Description automatically generated">
              <a:extLst>
                <a:ext uri="{FF2B5EF4-FFF2-40B4-BE49-F238E27FC236}">
                  <a16:creationId xmlns:a16="http://schemas.microsoft.com/office/drawing/2014/main" id="{63F131FE-F638-7A81-1F09-717BCADAC26F}"/>
                </a:ext>
              </a:extLst>
            </p:cNvPr>
            <p:cNvPicPr>
              <a:picLocks noChangeAspect="1"/>
            </p:cNvPicPr>
            <p:nvPr/>
          </p:nvPicPr>
          <p:blipFill>
            <a:blip r:embed="rId2"/>
            <a:stretch>
              <a:fillRect/>
            </a:stretch>
          </p:blipFill>
          <p:spPr>
            <a:xfrm>
              <a:off x="700132" y="3983156"/>
              <a:ext cx="922285" cy="848116"/>
            </a:xfrm>
            <a:prstGeom prst="rect">
              <a:avLst/>
            </a:prstGeom>
          </p:spPr>
        </p:pic>
        <p:pic>
          <p:nvPicPr>
            <p:cNvPr id="9" name="Picture 8" descr="A close up of a coin&#10;&#10;Description automatically generated">
              <a:extLst>
                <a:ext uri="{FF2B5EF4-FFF2-40B4-BE49-F238E27FC236}">
                  <a16:creationId xmlns:a16="http://schemas.microsoft.com/office/drawing/2014/main" id="{88572A4B-242C-507C-0781-1C7BC723DA42}"/>
                </a:ext>
              </a:extLst>
            </p:cNvPr>
            <p:cNvPicPr>
              <a:picLocks noChangeAspect="1"/>
            </p:cNvPicPr>
            <p:nvPr/>
          </p:nvPicPr>
          <p:blipFill>
            <a:blip r:embed="rId2"/>
            <a:stretch>
              <a:fillRect/>
            </a:stretch>
          </p:blipFill>
          <p:spPr>
            <a:xfrm>
              <a:off x="1305182" y="3983156"/>
              <a:ext cx="922285" cy="848116"/>
            </a:xfrm>
            <a:prstGeom prst="rect">
              <a:avLst/>
            </a:prstGeom>
          </p:spPr>
        </p:pic>
        <p:pic>
          <p:nvPicPr>
            <p:cNvPr id="10" name="Picture 9" descr="A close up of a coin&#10;&#10;Description automatically generated">
              <a:extLst>
                <a:ext uri="{FF2B5EF4-FFF2-40B4-BE49-F238E27FC236}">
                  <a16:creationId xmlns:a16="http://schemas.microsoft.com/office/drawing/2014/main" id="{11513F1C-49FC-3FEA-A896-A31E0CF0477B}"/>
                </a:ext>
              </a:extLst>
            </p:cNvPr>
            <p:cNvPicPr>
              <a:picLocks noChangeAspect="1"/>
            </p:cNvPicPr>
            <p:nvPr/>
          </p:nvPicPr>
          <p:blipFill>
            <a:blip r:embed="rId2"/>
            <a:stretch>
              <a:fillRect/>
            </a:stretch>
          </p:blipFill>
          <p:spPr>
            <a:xfrm>
              <a:off x="1910232" y="3983156"/>
              <a:ext cx="922285" cy="848116"/>
            </a:xfrm>
            <a:prstGeom prst="rect">
              <a:avLst/>
            </a:prstGeom>
          </p:spPr>
        </p:pic>
        <p:pic>
          <p:nvPicPr>
            <p:cNvPr id="13" name="Picture 12" descr="A close up of a coin&#10;&#10;Description automatically generated">
              <a:extLst>
                <a:ext uri="{FF2B5EF4-FFF2-40B4-BE49-F238E27FC236}">
                  <a16:creationId xmlns:a16="http://schemas.microsoft.com/office/drawing/2014/main" id="{8DFAB3E0-D3BB-EB95-4E2E-6797C5777BC1}"/>
                </a:ext>
              </a:extLst>
            </p:cNvPr>
            <p:cNvPicPr>
              <a:picLocks noChangeAspect="1"/>
            </p:cNvPicPr>
            <p:nvPr/>
          </p:nvPicPr>
          <p:blipFill>
            <a:blip r:embed="rId2"/>
            <a:stretch>
              <a:fillRect/>
            </a:stretch>
          </p:blipFill>
          <p:spPr>
            <a:xfrm>
              <a:off x="700132" y="4604872"/>
              <a:ext cx="922285" cy="848116"/>
            </a:xfrm>
            <a:prstGeom prst="rect">
              <a:avLst/>
            </a:prstGeom>
          </p:spPr>
        </p:pic>
        <p:pic>
          <p:nvPicPr>
            <p:cNvPr id="14" name="Picture 13" descr="A close up of a coin&#10;&#10;Description automatically generated">
              <a:extLst>
                <a:ext uri="{FF2B5EF4-FFF2-40B4-BE49-F238E27FC236}">
                  <a16:creationId xmlns:a16="http://schemas.microsoft.com/office/drawing/2014/main" id="{BA37B572-D478-6113-FB17-3AB10D356952}"/>
                </a:ext>
              </a:extLst>
            </p:cNvPr>
            <p:cNvPicPr>
              <a:picLocks noChangeAspect="1"/>
            </p:cNvPicPr>
            <p:nvPr/>
          </p:nvPicPr>
          <p:blipFill>
            <a:blip r:embed="rId2"/>
            <a:stretch>
              <a:fillRect/>
            </a:stretch>
          </p:blipFill>
          <p:spPr>
            <a:xfrm>
              <a:off x="1305182" y="4604872"/>
              <a:ext cx="922285" cy="848116"/>
            </a:xfrm>
            <a:prstGeom prst="rect">
              <a:avLst/>
            </a:prstGeom>
          </p:spPr>
        </p:pic>
        <p:pic>
          <p:nvPicPr>
            <p:cNvPr id="15" name="Picture 14" descr="A close up of a coin&#10;&#10;Description automatically generated">
              <a:extLst>
                <a:ext uri="{FF2B5EF4-FFF2-40B4-BE49-F238E27FC236}">
                  <a16:creationId xmlns:a16="http://schemas.microsoft.com/office/drawing/2014/main" id="{3B623985-08D6-DB50-42D7-53F55D61DCFD}"/>
                </a:ext>
              </a:extLst>
            </p:cNvPr>
            <p:cNvPicPr>
              <a:picLocks noChangeAspect="1"/>
            </p:cNvPicPr>
            <p:nvPr/>
          </p:nvPicPr>
          <p:blipFill>
            <a:blip r:embed="rId2"/>
            <a:stretch>
              <a:fillRect/>
            </a:stretch>
          </p:blipFill>
          <p:spPr>
            <a:xfrm>
              <a:off x="1910232" y="4604872"/>
              <a:ext cx="922285" cy="848116"/>
            </a:xfrm>
            <a:prstGeom prst="rect">
              <a:avLst/>
            </a:prstGeom>
          </p:spPr>
        </p:pic>
        <p:pic>
          <p:nvPicPr>
            <p:cNvPr id="16" name="Picture 15" descr="A close up of a coin&#10;&#10;Description automatically generated">
              <a:extLst>
                <a:ext uri="{FF2B5EF4-FFF2-40B4-BE49-F238E27FC236}">
                  <a16:creationId xmlns:a16="http://schemas.microsoft.com/office/drawing/2014/main" id="{BCF4DD53-6620-F963-0A8B-F98E8641BC9E}"/>
                </a:ext>
              </a:extLst>
            </p:cNvPr>
            <p:cNvPicPr>
              <a:picLocks noChangeAspect="1"/>
            </p:cNvPicPr>
            <p:nvPr/>
          </p:nvPicPr>
          <p:blipFill>
            <a:blip r:embed="rId2"/>
            <a:stretch>
              <a:fillRect/>
            </a:stretch>
          </p:blipFill>
          <p:spPr>
            <a:xfrm>
              <a:off x="2517493" y="4604872"/>
              <a:ext cx="922285" cy="848116"/>
            </a:xfrm>
            <a:prstGeom prst="rect">
              <a:avLst/>
            </a:prstGeom>
          </p:spPr>
        </p:pic>
        <p:pic>
          <p:nvPicPr>
            <p:cNvPr id="17" name="Picture 16" descr="A close up of a coin&#10;&#10;Description automatically generated">
              <a:extLst>
                <a:ext uri="{FF2B5EF4-FFF2-40B4-BE49-F238E27FC236}">
                  <a16:creationId xmlns:a16="http://schemas.microsoft.com/office/drawing/2014/main" id="{E7EE7C97-1593-428B-755D-B150FB662D33}"/>
                </a:ext>
              </a:extLst>
            </p:cNvPr>
            <p:cNvPicPr>
              <a:picLocks noChangeAspect="1"/>
            </p:cNvPicPr>
            <p:nvPr/>
          </p:nvPicPr>
          <p:blipFill>
            <a:blip r:embed="rId2"/>
            <a:stretch>
              <a:fillRect/>
            </a:stretch>
          </p:blipFill>
          <p:spPr>
            <a:xfrm>
              <a:off x="3122543" y="4604872"/>
              <a:ext cx="922285" cy="848116"/>
            </a:xfrm>
            <a:prstGeom prst="rect">
              <a:avLst/>
            </a:prstGeom>
          </p:spPr>
        </p:pic>
        <p:pic>
          <p:nvPicPr>
            <p:cNvPr id="18" name="Picture 17" descr="A close up of a coin&#10;&#10;Description automatically generated">
              <a:extLst>
                <a:ext uri="{FF2B5EF4-FFF2-40B4-BE49-F238E27FC236}">
                  <a16:creationId xmlns:a16="http://schemas.microsoft.com/office/drawing/2014/main" id="{D6DAE697-CCFB-59AB-504C-564DB4087147}"/>
                </a:ext>
              </a:extLst>
            </p:cNvPr>
            <p:cNvPicPr>
              <a:picLocks noChangeAspect="1"/>
            </p:cNvPicPr>
            <p:nvPr/>
          </p:nvPicPr>
          <p:blipFill>
            <a:blip r:embed="rId2"/>
            <a:stretch>
              <a:fillRect/>
            </a:stretch>
          </p:blipFill>
          <p:spPr>
            <a:xfrm>
              <a:off x="2517493" y="3983156"/>
              <a:ext cx="922285" cy="848116"/>
            </a:xfrm>
            <a:prstGeom prst="rect">
              <a:avLst/>
            </a:prstGeom>
          </p:spPr>
        </p:pic>
      </p:grpSp>
    </p:spTree>
    <p:extLst>
      <p:ext uri="{BB962C8B-B14F-4D97-AF65-F5344CB8AC3E}">
        <p14:creationId xmlns:p14="http://schemas.microsoft.com/office/powerpoint/2010/main" val="3087745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5025170"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rPr>
              <a:t>Points to discuss </a:t>
            </a:r>
          </a:p>
        </p:txBody>
      </p:sp>
      <p:sp>
        <p:nvSpPr>
          <p:cNvPr id="12" name="TextBox 11">
            <a:extLst>
              <a:ext uri="{FF2B5EF4-FFF2-40B4-BE49-F238E27FC236}">
                <a16:creationId xmlns:a16="http://schemas.microsoft.com/office/drawing/2014/main" id="{3DAEC184-955E-6274-C6F2-08F477A1D53E}"/>
              </a:ext>
            </a:extLst>
          </p:cNvPr>
          <p:cNvSpPr txBox="1"/>
          <p:nvPr/>
        </p:nvSpPr>
        <p:spPr>
          <a:xfrm>
            <a:off x="156430" y="1365517"/>
            <a:ext cx="8218282" cy="1538883"/>
          </a:xfrm>
          <a:prstGeom prst="rect">
            <a:avLst/>
          </a:prstGeom>
          <a:noFill/>
        </p:spPr>
        <p:txBody>
          <a:bodyPr wrap="square" rtlCol="0">
            <a:spAutoFit/>
          </a:bodyPr>
          <a:lstStyle/>
          <a:p>
            <a:pPr marL="0" marR="0" lvl="0" indent="0" defTabSz="457200" rtl="0" eaLnBrk="1" fontAlgn="auto" latinLnBrk="0" hangingPunct="1">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What is </a:t>
            </a:r>
            <a:r>
              <a:rPr lang="en-GB" sz="2800" dirty="0">
                <a:solidFill>
                  <a:srgbClr val="002E63"/>
                </a:solidFill>
                <a:latin typeface="Comic Sans MS" panose="030F0702030302020204" pitchFamily="66" charset="0"/>
                <a:cs typeface="Calibri" panose="020F0502020204030204" pitchFamily="34" charset="0"/>
              </a:rPr>
              <a:t>BBC Children in Need</a:t>
            </a:r>
            <a:r>
              <a:rPr kumimoji="0" lang="en-GB" sz="2800"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a:t>
            </a:r>
          </a:p>
          <a:p>
            <a:pPr marL="0" marR="0" lvl="0" indent="0" defTabSz="457200" rtl="0" eaLnBrk="1" fontAlgn="auto" latinLnBrk="0" hangingPunct="1">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endParaRPr>
          </a:p>
          <a:p>
            <a:pPr marL="0" marR="0" lvl="0" indent="0" defTabSz="457200" rtl="0" eaLnBrk="1" fontAlgn="auto" latinLnBrk="0" hangingPunct="1">
              <a:spcBef>
                <a:spcPts val="0"/>
              </a:spcBef>
              <a:spcAft>
                <a:spcPts val="600"/>
              </a:spcAft>
              <a:buClrTx/>
              <a:buSzTx/>
              <a:buFontTx/>
              <a:buNone/>
              <a:tabLst/>
              <a:defRPr/>
            </a:pPr>
            <a:r>
              <a:rPr lang="en-GB" sz="2800" dirty="0">
                <a:solidFill>
                  <a:srgbClr val="002E63"/>
                </a:solidFill>
                <a:latin typeface="Comic Sans MS" panose="030F0702030302020204" pitchFamily="66" charset="0"/>
                <a:cs typeface="Calibri" panose="020F0502020204030204" pitchFamily="34" charset="0"/>
              </a:rPr>
              <a:t>How does BBC Children in Need help?</a:t>
            </a:r>
          </a:p>
        </p:txBody>
      </p:sp>
    </p:spTree>
    <p:extLst>
      <p:ext uri="{BB962C8B-B14F-4D97-AF65-F5344CB8AC3E}">
        <p14:creationId xmlns:p14="http://schemas.microsoft.com/office/powerpoint/2010/main" val="150722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7711C0-1B8A-447A-4E32-979990F4E301}"/>
              </a:ext>
            </a:extLst>
          </p:cNvPr>
          <p:cNvSpPr txBox="1"/>
          <p:nvPr/>
        </p:nvSpPr>
        <p:spPr>
          <a:xfrm>
            <a:off x="156430" y="371217"/>
            <a:ext cx="7753574" cy="4647426"/>
          </a:xfrm>
          <a:prstGeom prst="rect">
            <a:avLst/>
          </a:prstGeom>
          <a:noFill/>
        </p:spPr>
        <p:txBody>
          <a:bodyPr wrap="square" rtlCol="0">
            <a:spAutoFit/>
          </a:bodyPr>
          <a:lstStyle/>
          <a:p>
            <a:pPr defTabSz="457200">
              <a:spcAft>
                <a:spcPts val="600"/>
              </a:spcAft>
              <a:defRPr/>
            </a:pPr>
            <a:r>
              <a:rPr lang="en-GB" sz="2800" b="1" dirty="0">
                <a:solidFill>
                  <a:srgbClr val="002E63"/>
                </a:solidFill>
                <a:latin typeface="Comic Sans MS" panose="030F0702030302020204" pitchFamily="66" charset="0"/>
                <a:cs typeface="Calibri" panose="020F0502020204030204" pitchFamily="34" charset="0"/>
              </a:rPr>
              <a:t>Notes from BBC Children in Need</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b="1"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spcBef>
                <a:spcPts val="0"/>
              </a:spcBef>
              <a:spcAft>
                <a:spcPts val="60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cs typeface="Calibri" panose="020F0502020204030204" pitchFamily="34" charset="0"/>
              </a:rPr>
              <a:t>What is </a:t>
            </a:r>
            <a:r>
              <a:rPr lang="en-GB" sz="2000" dirty="0">
                <a:solidFill>
                  <a:srgbClr val="FF0000"/>
                </a:solidFill>
                <a:latin typeface="Comic Sans MS" panose="030F0702030302020204" pitchFamily="66" charset="0"/>
                <a:cs typeface="Calibri" panose="020F0502020204030204" pitchFamily="34" charset="0"/>
              </a:rPr>
              <a:t>BBC Children in Need</a:t>
            </a:r>
            <a:r>
              <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cs typeface="Calibri" panose="020F0502020204030204" pitchFamily="34" charset="0"/>
              </a:rPr>
              <a:t>?</a:t>
            </a:r>
          </a:p>
          <a:p>
            <a:pPr defTabSz="457200">
              <a:spcAft>
                <a:spcPts val="600"/>
              </a:spcAft>
              <a:defRPr/>
            </a:pPr>
            <a:r>
              <a:rPr lang="en-GB" sz="2000" dirty="0">
                <a:solidFill>
                  <a:srgbClr val="002E63"/>
                </a:solidFill>
                <a:latin typeface="Comic Sans MS" panose="030F0702030302020204" pitchFamily="66" charset="0"/>
                <a:cs typeface="Calibri" panose="020F0502020204030204" pitchFamily="34" charset="0"/>
              </a:rPr>
              <a:t>BBC Children in Need is a charity that helps children across the UK who might be facing challenges and need some support.</a:t>
            </a:r>
            <a:endPar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cs typeface="Calibri" panose="020F0502020204030204" pitchFamily="34" charset="0"/>
            </a:endParaRPr>
          </a:p>
          <a:p>
            <a:pPr marL="0" marR="0" lvl="0" indent="0" defTabSz="457200" rtl="0" eaLnBrk="1" fontAlgn="auto" latinLnBrk="0" hangingPunct="1">
              <a:spcBef>
                <a:spcPts val="0"/>
              </a:spcBef>
              <a:spcAft>
                <a:spcPts val="60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cs typeface="Calibri" panose="020F0502020204030204" pitchFamily="34" charset="0"/>
            </a:endParaRPr>
          </a:p>
          <a:p>
            <a:pPr marL="0" marR="0" lvl="0" indent="0" defTabSz="457200" rtl="0" eaLnBrk="1" fontAlgn="auto" latinLnBrk="0" hangingPunct="1">
              <a:spcBef>
                <a:spcPts val="0"/>
              </a:spcBef>
              <a:spcAft>
                <a:spcPts val="600"/>
              </a:spcAft>
              <a:buClrTx/>
              <a:buSzTx/>
              <a:buFontTx/>
              <a:buNone/>
              <a:tabLst/>
              <a:defRPr/>
            </a:pPr>
            <a:r>
              <a:rPr lang="en-GB" sz="2000" dirty="0">
                <a:solidFill>
                  <a:srgbClr val="FF0000"/>
                </a:solidFill>
                <a:latin typeface="Comic Sans MS" panose="030F0702030302020204" pitchFamily="66" charset="0"/>
                <a:cs typeface="Calibri" panose="020F0502020204030204" pitchFamily="34" charset="0"/>
              </a:rPr>
              <a:t>How does BBC Children in Need help?</a:t>
            </a:r>
          </a:p>
          <a:p>
            <a:pPr defTabSz="457200">
              <a:spcAft>
                <a:spcPts val="600"/>
              </a:spcAft>
              <a:defRPr/>
            </a:pPr>
            <a:r>
              <a:rPr lang="en-GB" sz="2000" dirty="0">
                <a:solidFill>
                  <a:srgbClr val="002E63"/>
                </a:solidFill>
                <a:latin typeface="Comic Sans MS" panose="030F0702030302020204" pitchFamily="66" charset="0"/>
                <a:cs typeface="Calibri" panose="020F0502020204030204" pitchFamily="34" charset="0"/>
              </a:rPr>
              <a:t>BBC Children in Need helps us to think about other children who might not be as fortunate as we are and encourages everyone to get involved and raise money to help others.</a:t>
            </a:r>
          </a:p>
          <a:p>
            <a:pPr marL="0" marR="0" lvl="0" indent="0" defTabSz="457200" rtl="0" eaLnBrk="1" fontAlgn="auto" latinLnBrk="0" hangingPunct="1">
              <a:spcBef>
                <a:spcPts val="0"/>
              </a:spcBef>
              <a:spcAft>
                <a:spcPts val="600"/>
              </a:spcAft>
              <a:buClrTx/>
              <a:buSzTx/>
              <a:buFontTx/>
              <a:buNone/>
              <a:tabLst/>
              <a:defRPr/>
            </a:pPr>
            <a:endParaRPr lang="en-GB" sz="2000" dirty="0">
              <a:solidFill>
                <a:srgbClr val="FF0000"/>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omic Sans MS" panose="030F0702030302020204" pitchFamily="66" charset="0"/>
              <a:cs typeface="Calibri" panose="020F0502020204030204" pitchFamily="34" charset="0"/>
            </a:endParaRPr>
          </a:p>
        </p:txBody>
      </p:sp>
    </p:spTree>
    <p:extLst>
      <p:ext uri="{BB962C8B-B14F-4D97-AF65-F5344CB8AC3E}">
        <p14:creationId xmlns:p14="http://schemas.microsoft.com/office/powerpoint/2010/main" val="1283137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rPr>
              <a:t>Challenge </a:t>
            </a:r>
            <a:r>
              <a:rPr lang="en-GB" sz="4400" b="1" dirty="0">
                <a:solidFill>
                  <a:srgbClr val="002E63"/>
                </a:solidFill>
                <a:latin typeface="Comic Sans MS" panose="030F0702030302020204" pitchFamily="66" charset="0"/>
              </a:rPr>
              <a:t>3</a:t>
            </a: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rPr>
              <a:t> </a:t>
            </a:r>
          </a:p>
        </p:txBody>
      </p:sp>
      <p:sp>
        <p:nvSpPr>
          <p:cNvPr id="12" name="TextBox 11">
            <a:extLst>
              <a:ext uri="{FF2B5EF4-FFF2-40B4-BE49-F238E27FC236}">
                <a16:creationId xmlns:a16="http://schemas.microsoft.com/office/drawing/2014/main" id="{3DAEC184-955E-6274-C6F2-08F477A1D53E}"/>
              </a:ext>
            </a:extLst>
          </p:cNvPr>
          <p:cNvSpPr txBox="1"/>
          <p:nvPr/>
        </p:nvSpPr>
        <p:spPr>
          <a:xfrm>
            <a:off x="156430" y="1365517"/>
            <a:ext cx="8508119" cy="4078039"/>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omic Sans MS" panose="030F0702030302020204" pitchFamily="66" charset="0"/>
                <a:cs typeface="Calibri" panose="020F0502020204030204" pitchFamily="34" charset="0"/>
              </a:rPr>
              <a:t>The two buckets contain 10 coins altogether.</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omic Sans MS" panose="030F0702030302020204" pitchFamily="66" charset="0"/>
                <a:cs typeface="Calibri" panose="020F0502020204030204" pitchFamily="34" charset="0"/>
              </a:rPr>
              <a:t>The red bucket has more coins than the green.</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omic Sans MS" panose="030F0702030302020204" pitchFamily="66" charset="0"/>
                <a:cs typeface="Calibri" panose="020F0502020204030204" pitchFamily="34" charset="0"/>
              </a:rPr>
              <a:t>How many coins could each bucket contain?</a:t>
            </a:r>
          </a:p>
        </p:txBody>
      </p:sp>
      <p:pic>
        <p:nvPicPr>
          <p:cNvPr id="2" name="Picture 1">
            <a:extLst>
              <a:ext uri="{FF2B5EF4-FFF2-40B4-BE49-F238E27FC236}">
                <a16:creationId xmlns:a16="http://schemas.microsoft.com/office/drawing/2014/main" id="{B7A0930B-A698-1778-3F04-252BB64A40A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70831" y="2174485"/>
            <a:ext cx="4267200" cy="1917700"/>
          </a:xfrm>
          <a:prstGeom prst="rect">
            <a:avLst/>
          </a:prstGeom>
        </p:spPr>
      </p:pic>
    </p:spTree>
    <p:extLst>
      <p:ext uri="{BB962C8B-B14F-4D97-AF65-F5344CB8AC3E}">
        <p14:creationId xmlns:p14="http://schemas.microsoft.com/office/powerpoint/2010/main" val="100405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omic Sans MS" panose="030F0702030302020204" pitchFamily="66" charset="0"/>
              </a:rPr>
              <a:t>Answers</a:t>
            </a: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rPr>
              <a:t> </a:t>
            </a:r>
          </a:p>
        </p:txBody>
      </p:sp>
      <p:sp>
        <p:nvSpPr>
          <p:cNvPr id="12" name="TextBox 11">
            <a:extLst>
              <a:ext uri="{FF2B5EF4-FFF2-40B4-BE49-F238E27FC236}">
                <a16:creationId xmlns:a16="http://schemas.microsoft.com/office/drawing/2014/main" id="{3DAEC184-955E-6274-C6F2-08F477A1D53E}"/>
              </a:ext>
            </a:extLst>
          </p:cNvPr>
          <p:cNvSpPr txBox="1"/>
          <p:nvPr/>
        </p:nvSpPr>
        <p:spPr>
          <a:xfrm>
            <a:off x="895381" y="3134323"/>
            <a:ext cx="7248464" cy="2554545"/>
          </a:xfrm>
          <a:prstGeom prst="rect">
            <a:avLst/>
          </a:prstGeom>
          <a:noFill/>
        </p:spPr>
        <p:txBody>
          <a:bodyPr wrap="square" rtlCol="0">
            <a:spAutoFit/>
          </a:bodyPr>
          <a:lstStyle/>
          <a:p>
            <a:pPr lvl="0" defTabSz="457200">
              <a:spcAft>
                <a:spcPts val="600"/>
              </a:spcAft>
              <a:defRPr/>
            </a:pPr>
            <a:r>
              <a:rPr lang="en-GB" sz="2800" dirty="0">
                <a:solidFill>
                  <a:srgbClr val="0070C0"/>
                </a:solidFill>
                <a:latin typeface="Comic Sans MS" panose="030F0702030302020204" pitchFamily="66" charset="0"/>
                <a:cs typeface="Calibri" panose="020F0502020204030204" pitchFamily="34" charset="0"/>
              </a:rPr>
              <a:t> 9 coins             1 coin</a:t>
            </a:r>
          </a:p>
          <a:p>
            <a:pPr lvl="0" defTabSz="457200">
              <a:spcAft>
                <a:spcPts val="600"/>
              </a:spcAft>
              <a:defRPr/>
            </a:pPr>
            <a:r>
              <a:rPr lang="en-GB" sz="2800" dirty="0">
                <a:solidFill>
                  <a:srgbClr val="0070C0"/>
                </a:solidFill>
                <a:latin typeface="Comic Sans MS" panose="030F0702030302020204" pitchFamily="66" charset="0"/>
                <a:cs typeface="Calibri" panose="020F0502020204030204" pitchFamily="34" charset="0"/>
              </a:rPr>
              <a:t> 8 coins            2 coins                    </a:t>
            </a:r>
          </a:p>
          <a:p>
            <a:pPr lvl="0" defTabSz="457200">
              <a:spcAft>
                <a:spcPts val="600"/>
              </a:spcAft>
              <a:defRPr/>
            </a:pPr>
            <a:r>
              <a:rPr lang="en-GB" sz="2800" dirty="0">
                <a:solidFill>
                  <a:srgbClr val="0070C0"/>
                </a:solidFill>
                <a:latin typeface="Comic Sans MS" panose="030F0702030302020204" pitchFamily="66" charset="0"/>
                <a:cs typeface="Calibri" panose="020F0502020204030204" pitchFamily="34" charset="0"/>
              </a:rPr>
              <a:t> 7 coins            3 coins</a:t>
            </a:r>
          </a:p>
          <a:p>
            <a:pPr lvl="0" defTabSz="457200">
              <a:spcAft>
                <a:spcPts val="600"/>
              </a:spcAft>
              <a:defRPr/>
            </a:pPr>
            <a:r>
              <a:rPr lang="en-GB" sz="2800" dirty="0">
                <a:solidFill>
                  <a:srgbClr val="0070C0"/>
                </a:solidFill>
                <a:latin typeface="Comic Sans MS" panose="030F0702030302020204" pitchFamily="66" charset="0"/>
                <a:cs typeface="Calibri" panose="020F0502020204030204" pitchFamily="34" charset="0"/>
              </a:rPr>
              <a:t> 6 coins            4 coins                    </a:t>
            </a:r>
          </a:p>
          <a:p>
            <a:pPr lvl="0" defTabSz="457200">
              <a:spcAft>
                <a:spcPts val="600"/>
              </a:spcAft>
              <a:defRPr/>
            </a:pPr>
            <a:endParaRPr lang="en-GB" sz="2800" dirty="0">
              <a:solidFill>
                <a:srgbClr val="0070C0"/>
              </a:solidFill>
              <a:latin typeface="Comic Sans MS" panose="030F0702030302020204" pitchFamily="66" charset="0"/>
              <a:cs typeface="Calibri" panose="020F0502020204030204" pitchFamily="34" charset="0"/>
            </a:endParaRPr>
          </a:p>
        </p:txBody>
      </p:sp>
      <p:pic>
        <p:nvPicPr>
          <p:cNvPr id="3" name="Picture 2">
            <a:extLst>
              <a:ext uri="{FF2B5EF4-FFF2-40B4-BE49-F238E27FC236}">
                <a16:creationId xmlns:a16="http://schemas.microsoft.com/office/drawing/2014/main" id="{38DC4B44-11E0-B74E-149F-5F1D5BAE5DF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46239" y="1206366"/>
            <a:ext cx="4267200" cy="1917700"/>
          </a:xfrm>
          <a:prstGeom prst="rect">
            <a:avLst/>
          </a:prstGeom>
        </p:spPr>
      </p:pic>
    </p:spTree>
    <p:extLst>
      <p:ext uri="{BB962C8B-B14F-4D97-AF65-F5344CB8AC3E}">
        <p14:creationId xmlns:p14="http://schemas.microsoft.com/office/powerpoint/2010/main" val="1796813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5025170"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rPr>
              <a:t>Points to discuss </a:t>
            </a:r>
          </a:p>
        </p:txBody>
      </p:sp>
      <p:sp>
        <p:nvSpPr>
          <p:cNvPr id="2" name="TextBox 1">
            <a:extLst>
              <a:ext uri="{FF2B5EF4-FFF2-40B4-BE49-F238E27FC236}">
                <a16:creationId xmlns:a16="http://schemas.microsoft.com/office/drawing/2014/main" id="{D7B9BC19-90B3-F0DB-82EC-6FE3357A4DD8}"/>
              </a:ext>
            </a:extLst>
          </p:cNvPr>
          <p:cNvSpPr txBox="1"/>
          <p:nvPr/>
        </p:nvSpPr>
        <p:spPr>
          <a:xfrm>
            <a:off x="156430" y="1448644"/>
            <a:ext cx="7248464" cy="4078039"/>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omic Sans MS" panose="030F0702030302020204" pitchFamily="66" charset="0"/>
                <a:cs typeface="Calibri" panose="020F0502020204030204" pitchFamily="34" charset="0"/>
              </a:rPr>
              <a:t>Have you ever noticed one of these?</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omic Sans MS" panose="030F0702030302020204" pitchFamily="66" charset="0"/>
                <a:cs typeface="Calibri" panose="020F0502020204030204" pitchFamily="34" charset="0"/>
              </a:rPr>
              <a:t>Where might you see them?</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omic Sans MS" panose="030F0702030302020204" pitchFamily="66" charset="0"/>
                <a:cs typeface="Calibri" panose="020F0502020204030204" pitchFamily="34" charset="0"/>
              </a:rPr>
              <a:t>What are they for?</a:t>
            </a:r>
          </a:p>
        </p:txBody>
      </p:sp>
      <p:pic>
        <p:nvPicPr>
          <p:cNvPr id="3" name="Picture 2">
            <a:extLst>
              <a:ext uri="{FF2B5EF4-FFF2-40B4-BE49-F238E27FC236}">
                <a16:creationId xmlns:a16="http://schemas.microsoft.com/office/drawing/2014/main" id="{2EDB85B5-BFFB-6B33-2F38-FCF3B68A69C0}"/>
              </a:ext>
            </a:extLst>
          </p:cNvPr>
          <p:cNvPicPr>
            <a:picLocks noChangeAspect="1"/>
          </p:cNvPicPr>
          <p:nvPr/>
        </p:nvPicPr>
        <p:blipFill rotWithShape="1">
          <a:blip r:embed="rId2">
            <a:clrChange>
              <a:clrFrom>
                <a:srgbClr val="FFFFFF"/>
              </a:clrFrom>
              <a:clrTo>
                <a:srgbClr val="FFFFFF">
                  <a:alpha val="0"/>
                </a:srgbClr>
              </a:clrTo>
            </a:clrChange>
          </a:blip>
          <a:srcRect l="57619"/>
          <a:stretch/>
        </p:blipFill>
        <p:spPr>
          <a:xfrm rot="528224">
            <a:off x="1528592" y="1973400"/>
            <a:ext cx="2280846" cy="2418594"/>
          </a:xfrm>
          <a:prstGeom prst="rect">
            <a:avLst/>
          </a:prstGeom>
        </p:spPr>
      </p:pic>
    </p:spTree>
    <p:extLst>
      <p:ext uri="{BB962C8B-B14F-4D97-AF65-F5344CB8AC3E}">
        <p14:creationId xmlns:p14="http://schemas.microsoft.com/office/powerpoint/2010/main" val="4903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0F9F91-F5AE-9535-AB6E-610182EAB7E6}"/>
              </a:ext>
            </a:extLst>
          </p:cNvPr>
          <p:cNvSpPr txBox="1"/>
          <p:nvPr/>
        </p:nvSpPr>
        <p:spPr>
          <a:xfrm>
            <a:off x="156430" y="371217"/>
            <a:ext cx="7753574" cy="4878259"/>
          </a:xfrm>
          <a:prstGeom prst="rect">
            <a:avLst/>
          </a:prstGeom>
          <a:noFill/>
        </p:spPr>
        <p:txBody>
          <a:bodyPr wrap="square" rtlCol="0">
            <a:spAutoFit/>
          </a:bodyPr>
          <a:lstStyle/>
          <a:p>
            <a:pPr defTabSz="457200">
              <a:spcAft>
                <a:spcPts val="600"/>
              </a:spcAft>
              <a:defRPr/>
            </a:pPr>
            <a:r>
              <a:rPr lang="en-GB" sz="2800" b="1" dirty="0">
                <a:solidFill>
                  <a:srgbClr val="002E63"/>
                </a:solidFill>
                <a:latin typeface="Comic Sans MS" panose="030F0702030302020204" pitchFamily="66" charset="0"/>
                <a:cs typeface="Calibri" panose="020F0502020204030204" pitchFamily="34" charset="0"/>
              </a:rPr>
              <a:t>Notes from BBC Children in Need</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b="1" dirty="0">
              <a:solidFill>
                <a:srgbClr val="002E63"/>
              </a:solidFill>
              <a:latin typeface="Comic Sans MS" panose="030F0702030302020204" pitchFamily="66" charset="0"/>
              <a:cs typeface="Calibri" panose="020F0502020204030204" pitchFamily="34" charset="0"/>
            </a:endParaRPr>
          </a:p>
          <a:p>
            <a:pPr lvl="0" defTabSz="457200">
              <a:spcAft>
                <a:spcPts val="600"/>
              </a:spcAft>
              <a:defRPr/>
            </a:pPr>
            <a:r>
              <a:rPr lang="en-GB" sz="2000" dirty="0">
                <a:solidFill>
                  <a:srgbClr val="FF0000"/>
                </a:solidFill>
                <a:latin typeface="Comic Sans MS" panose="030F0702030302020204" pitchFamily="66" charset="0"/>
                <a:cs typeface="Calibri" panose="020F0502020204030204" pitchFamily="34" charset="0"/>
              </a:rPr>
              <a:t>Where might you see them?</a:t>
            </a:r>
          </a:p>
          <a:p>
            <a:pPr lvl="0" defTabSz="457200">
              <a:spcAft>
                <a:spcPts val="600"/>
              </a:spcAft>
              <a:defRPr/>
            </a:pPr>
            <a:r>
              <a:rPr lang="en-GB" sz="2000" dirty="0">
                <a:solidFill>
                  <a:srgbClr val="002E63"/>
                </a:solidFill>
                <a:latin typeface="Comic Sans MS" panose="030F0702030302020204" pitchFamily="66" charset="0"/>
                <a:cs typeface="Calibri" panose="020F0502020204030204" pitchFamily="34" charset="0"/>
              </a:rPr>
              <a:t>You might see these in your school, in a supermarket or even on the TV on BBC Children in Need day. </a:t>
            </a:r>
          </a:p>
          <a:p>
            <a:pPr lvl="0" defTabSz="457200">
              <a:spcAft>
                <a:spcPts val="600"/>
              </a:spcAft>
              <a:defRPr/>
            </a:pPr>
            <a:endParaRPr lang="en-GB" sz="2000" dirty="0">
              <a:solidFill>
                <a:srgbClr val="FF0000"/>
              </a:solidFill>
              <a:latin typeface="Comic Sans MS" panose="030F0702030302020204" pitchFamily="66" charset="0"/>
              <a:cs typeface="Calibri" panose="020F0502020204030204" pitchFamily="34" charset="0"/>
            </a:endParaRPr>
          </a:p>
          <a:p>
            <a:pPr lvl="0" defTabSz="457200">
              <a:spcAft>
                <a:spcPts val="600"/>
              </a:spcAft>
              <a:defRPr/>
            </a:pPr>
            <a:r>
              <a:rPr lang="en-GB" sz="2000" dirty="0">
                <a:solidFill>
                  <a:srgbClr val="FF0000"/>
                </a:solidFill>
                <a:latin typeface="Comic Sans MS" panose="030F0702030302020204" pitchFamily="66" charset="0"/>
                <a:cs typeface="Calibri" panose="020F0502020204030204" pitchFamily="34" charset="0"/>
              </a:rPr>
              <a:t>What are they for?</a:t>
            </a:r>
          </a:p>
          <a:p>
            <a:pPr defTabSz="457200">
              <a:spcAft>
                <a:spcPts val="600"/>
              </a:spcAft>
              <a:defRPr/>
            </a:pPr>
            <a:r>
              <a:rPr lang="en-GB" sz="2000" dirty="0">
                <a:solidFill>
                  <a:srgbClr val="002E63"/>
                </a:solidFill>
                <a:latin typeface="Comic Sans MS" panose="030F0702030302020204" pitchFamily="66" charset="0"/>
                <a:cs typeface="Calibri" panose="020F0502020204030204" pitchFamily="34" charset="0"/>
              </a:rPr>
              <a:t>They are used as a way of collecting money for BBC Children in Need. People can put money in the buckets to show their support for BBC Children in Need. Most people put coins in the buckets because even a small amount can make a big difference.</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omic Sans MS" panose="030F0702030302020204" pitchFamily="66" charset="0"/>
              <a:cs typeface="Calibri" panose="020F0502020204030204" pitchFamily="34" charset="0"/>
            </a:endParaRPr>
          </a:p>
        </p:txBody>
      </p:sp>
    </p:spTree>
    <p:extLst>
      <p:ext uri="{BB962C8B-B14F-4D97-AF65-F5344CB8AC3E}">
        <p14:creationId xmlns:p14="http://schemas.microsoft.com/office/powerpoint/2010/main" val="3679019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334800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rPr>
              <a:t>Challenge 4 </a:t>
            </a:r>
          </a:p>
        </p:txBody>
      </p:sp>
      <p:sp>
        <p:nvSpPr>
          <p:cNvPr id="3" name="TextBox 2">
            <a:extLst>
              <a:ext uri="{FF2B5EF4-FFF2-40B4-BE49-F238E27FC236}">
                <a16:creationId xmlns:a16="http://schemas.microsoft.com/office/drawing/2014/main" id="{79F58D9B-07A7-1B4C-3CB6-DFAAA5E00BA7}"/>
              </a:ext>
            </a:extLst>
          </p:cNvPr>
          <p:cNvSpPr txBox="1"/>
          <p:nvPr/>
        </p:nvSpPr>
        <p:spPr>
          <a:xfrm>
            <a:off x="301841" y="1501203"/>
            <a:ext cx="7208668" cy="523220"/>
          </a:xfrm>
          <a:prstGeom prst="rect">
            <a:avLst/>
          </a:prstGeom>
          <a:noFill/>
        </p:spPr>
        <p:txBody>
          <a:bodyPr wrap="square">
            <a:spAutoFit/>
          </a:bodyPr>
          <a:lstStyle/>
          <a:p>
            <a:pPr algn="ctr"/>
            <a:r>
              <a:rPr kumimoji="0" lang="en-GB" sz="2800"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Where is 3?</a:t>
            </a:r>
            <a:endParaRPr lang="en-GB" sz="2800" dirty="0">
              <a:solidFill>
                <a:srgbClr val="002E63"/>
              </a:solidFill>
              <a:latin typeface="Comic Sans MS" panose="030F0702030302020204" pitchFamily="66" charset="0"/>
              <a:cs typeface="Calibri" panose="020F0502020204030204" pitchFamily="34" charset="0"/>
            </a:endParaRPr>
          </a:p>
        </p:txBody>
      </p:sp>
      <p:pic>
        <p:nvPicPr>
          <p:cNvPr id="4" name="Picture 3">
            <a:extLst>
              <a:ext uri="{FF2B5EF4-FFF2-40B4-BE49-F238E27FC236}">
                <a16:creationId xmlns:a16="http://schemas.microsoft.com/office/drawing/2014/main" id="{7FE35E1A-244E-742F-D8DC-9D33B05C35F4}"/>
              </a:ext>
            </a:extLst>
          </p:cNvPr>
          <p:cNvPicPr>
            <a:picLocks noChangeAspect="1"/>
          </p:cNvPicPr>
          <p:nvPr/>
        </p:nvPicPr>
        <p:blipFill>
          <a:blip r:embed="rId2"/>
          <a:srcRect/>
          <a:stretch/>
        </p:blipFill>
        <p:spPr>
          <a:xfrm>
            <a:off x="463192" y="3575192"/>
            <a:ext cx="735562" cy="677299"/>
          </a:xfrm>
          <a:prstGeom prst="rect">
            <a:avLst/>
          </a:prstGeom>
        </p:spPr>
      </p:pic>
      <p:pic>
        <p:nvPicPr>
          <p:cNvPr id="5" name="Picture 4">
            <a:extLst>
              <a:ext uri="{FF2B5EF4-FFF2-40B4-BE49-F238E27FC236}">
                <a16:creationId xmlns:a16="http://schemas.microsoft.com/office/drawing/2014/main" id="{77129558-4151-9B2F-CF4B-D67E4B1B543A}"/>
              </a:ext>
            </a:extLst>
          </p:cNvPr>
          <p:cNvPicPr>
            <a:picLocks noChangeAspect="1"/>
          </p:cNvPicPr>
          <p:nvPr/>
        </p:nvPicPr>
        <p:blipFill>
          <a:blip r:embed="rId3"/>
          <a:srcRect/>
          <a:stretch/>
        </p:blipFill>
        <p:spPr>
          <a:xfrm>
            <a:off x="945358" y="3391103"/>
            <a:ext cx="735563" cy="678980"/>
          </a:xfrm>
          <a:prstGeom prst="rect">
            <a:avLst/>
          </a:prstGeom>
        </p:spPr>
      </p:pic>
      <p:pic>
        <p:nvPicPr>
          <p:cNvPr id="6" name="Picture 5">
            <a:extLst>
              <a:ext uri="{FF2B5EF4-FFF2-40B4-BE49-F238E27FC236}">
                <a16:creationId xmlns:a16="http://schemas.microsoft.com/office/drawing/2014/main" id="{7CF56B4F-BED9-E0E9-8D1D-6F0F5F7D0336}"/>
              </a:ext>
            </a:extLst>
          </p:cNvPr>
          <p:cNvPicPr>
            <a:picLocks noChangeAspect="1"/>
          </p:cNvPicPr>
          <p:nvPr/>
        </p:nvPicPr>
        <p:blipFill>
          <a:blip r:embed="rId3"/>
          <a:srcRect/>
          <a:stretch/>
        </p:blipFill>
        <p:spPr>
          <a:xfrm>
            <a:off x="3722028" y="3537751"/>
            <a:ext cx="774304" cy="714741"/>
          </a:xfrm>
          <a:prstGeom prst="rect">
            <a:avLst/>
          </a:prstGeom>
        </p:spPr>
      </p:pic>
      <p:pic>
        <p:nvPicPr>
          <p:cNvPr id="7" name="Picture 6">
            <a:extLst>
              <a:ext uri="{FF2B5EF4-FFF2-40B4-BE49-F238E27FC236}">
                <a16:creationId xmlns:a16="http://schemas.microsoft.com/office/drawing/2014/main" id="{18495570-354B-E052-BD7D-9819DE8C6586}"/>
              </a:ext>
            </a:extLst>
          </p:cNvPr>
          <p:cNvPicPr>
            <a:picLocks noChangeAspect="1"/>
          </p:cNvPicPr>
          <p:nvPr/>
        </p:nvPicPr>
        <p:blipFill>
          <a:blip r:embed="rId3"/>
          <a:srcRect/>
          <a:stretch/>
        </p:blipFill>
        <p:spPr>
          <a:xfrm>
            <a:off x="6077877" y="3579307"/>
            <a:ext cx="757678" cy="699394"/>
          </a:xfrm>
          <a:prstGeom prst="rect">
            <a:avLst/>
          </a:prstGeom>
        </p:spPr>
      </p:pic>
      <p:pic>
        <p:nvPicPr>
          <p:cNvPr id="8" name="Picture 7">
            <a:extLst>
              <a:ext uri="{FF2B5EF4-FFF2-40B4-BE49-F238E27FC236}">
                <a16:creationId xmlns:a16="http://schemas.microsoft.com/office/drawing/2014/main" id="{4C31D657-354A-7D17-EC52-118C729BEA5C}"/>
              </a:ext>
            </a:extLst>
          </p:cNvPr>
          <p:cNvPicPr>
            <a:picLocks noChangeAspect="1"/>
          </p:cNvPicPr>
          <p:nvPr/>
        </p:nvPicPr>
        <p:blipFill>
          <a:blip r:embed="rId3"/>
          <a:srcRect/>
          <a:stretch/>
        </p:blipFill>
        <p:spPr>
          <a:xfrm>
            <a:off x="6628267" y="3720386"/>
            <a:ext cx="757678" cy="699394"/>
          </a:xfrm>
          <a:prstGeom prst="rect">
            <a:avLst/>
          </a:prstGeom>
        </p:spPr>
      </p:pic>
      <p:pic>
        <p:nvPicPr>
          <p:cNvPr id="9" name="Picture 8">
            <a:extLst>
              <a:ext uri="{FF2B5EF4-FFF2-40B4-BE49-F238E27FC236}">
                <a16:creationId xmlns:a16="http://schemas.microsoft.com/office/drawing/2014/main" id="{6BEEFFD9-93E0-7643-11D0-928098488B25}"/>
              </a:ext>
            </a:extLst>
          </p:cNvPr>
          <p:cNvPicPr>
            <a:picLocks noChangeAspect="1"/>
          </p:cNvPicPr>
          <p:nvPr/>
        </p:nvPicPr>
        <p:blipFill>
          <a:blip r:embed="rId3"/>
          <a:srcRect/>
          <a:stretch/>
        </p:blipFill>
        <p:spPr>
          <a:xfrm>
            <a:off x="6564278" y="3278693"/>
            <a:ext cx="747911" cy="690378"/>
          </a:xfrm>
          <a:prstGeom prst="rect">
            <a:avLst/>
          </a:prstGeom>
        </p:spPr>
      </p:pic>
      <p:pic>
        <p:nvPicPr>
          <p:cNvPr id="10" name="Picture 9">
            <a:extLst>
              <a:ext uri="{FF2B5EF4-FFF2-40B4-BE49-F238E27FC236}">
                <a16:creationId xmlns:a16="http://schemas.microsoft.com/office/drawing/2014/main" id="{50408511-7120-5061-7A8C-3D28AE9A05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21288383">
            <a:off x="-5429" y="2141300"/>
            <a:ext cx="2637135" cy="2717992"/>
          </a:xfrm>
          <a:prstGeom prst="rect">
            <a:avLst/>
          </a:prstGeom>
        </p:spPr>
      </p:pic>
      <p:pic>
        <p:nvPicPr>
          <p:cNvPr id="13" name="Picture 12">
            <a:extLst>
              <a:ext uri="{FF2B5EF4-FFF2-40B4-BE49-F238E27FC236}">
                <a16:creationId xmlns:a16="http://schemas.microsoft.com/office/drawing/2014/main" id="{4BE0F364-8562-817E-11C6-E9C2E26042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21198656">
            <a:off x="2721058" y="2181932"/>
            <a:ext cx="2558290" cy="2636728"/>
          </a:xfrm>
          <a:prstGeom prst="rect">
            <a:avLst/>
          </a:prstGeom>
        </p:spPr>
      </p:pic>
      <p:pic>
        <p:nvPicPr>
          <p:cNvPr id="14" name="Picture 13">
            <a:extLst>
              <a:ext uri="{FF2B5EF4-FFF2-40B4-BE49-F238E27FC236}">
                <a16:creationId xmlns:a16="http://schemas.microsoft.com/office/drawing/2014/main" id="{C46E3A5F-45A4-ACA3-30F5-3AF27FBCAB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21265076">
            <a:off x="5393517" y="2227689"/>
            <a:ext cx="2469498" cy="2545215"/>
          </a:xfrm>
          <a:prstGeom prst="rect">
            <a:avLst/>
          </a:prstGeom>
        </p:spPr>
      </p:pic>
    </p:spTree>
    <p:extLst>
      <p:ext uri="{BB962C8B-B14F-4D97-AF65-F5344CB8AC3E}">
        <p14:creationId xmlns:p14="http://schemas.microsoft.com/office/powerpoint/2010/main" val="338228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nodeType="clickEffect">
                                  <p:stCondLst>
                                    <p:cond delay="0"/>
                                  </p:stCondLst>
                                  <p:childTnLst>
                                    <p:animMotion origin="layout" path="M -2.29167E-6 3.33333E-6 L 0.43594 -0.00856 " pathEditMode="relative" rAng="0" ptsTypes="AA">
                                      <p:cBhvr>
                                        <p:cTn id="34" dur="2000" fill="hold"/>
                                        <p:tgtEl>
                                          <p:spTgt spid="10"/>
                                        </p:tgtEl>
                                        <p:attrNameLst>
                                          <p:attrName>ppt_x</p:attrName>
                                          <p:attrName>ppt_y</p:attrName>
                                        </p:attrNameLst>
                                      </p:cBhvr>
                                      <p:rCtr x="21797" y="-69"/>
                                    </p:animMotion>
                                  </p:childTnLst>
                                </p:cTn>
                              </p:par>
                              <p:par>
                                <p:cTn id="35" presetID="63" presetClass="path" presetSubtype="0" accel="50000" decel="50000" fill="hold" nodeType="withEffect">
                                  <p:stCondLst>
                                    <p:cond delay="0"/>
                                  </p:stCondLst>
                                  <p:childTnLst>
                                    <p:animMotion origin="layout" path="M -2.29167E-6 -1.48148E-6 L 0.4668 0.00023 " pathEditMode="relative" rAng="0" ptsTypes="AA">
                                      <p:cBhvr>
                                        <p:cTn id="36" dur="2000" fill="hold"/>
                                        <p:tgtEl>
                                          <p:spTgt spid="5"/>
                                        </p:tgtEl>
                                        <p:attrNameLst>
                                          <p:attrName>ppt_x</p:attrName>
                                          <p:attrName>ppt_y</p:attrName>
                                        </p:attrNameLst>
                                      </p:cBhvr>
                                      <p:rCtr x="23333" y="0"/>
                                    </p:animMotion>
                                  </p:childTnLst>
                                </p:cTn>
                              </p:par>
                              <p:par>
                                <p:cTn id="37" presetID="63" presetClass="path" presetSubtype="0" accel="50000" decel="50000" fill="hold" nodeType="withEffect">
                                  <p:stCondLst>
                                    <p:cond delay="0"/>
                                  </p:stCondLst>
                                  <p:childTnLst>
                                    <p:animMotion origin="layout" path="M 1.04167E-6 -1.85185E-6 L 0.45117 -1.85185E-6 " pathEditMode="relative" rAng="0" ptsTypes="AA">
                                      <p:cBhvr>
                                        <p:cTn id="38" dur="2000" fill="hold"/>
                                        <p:tgtEl>
                                          <p:spTgt spid="4"/>
                                        </p:tgtEl>
                                        <p:attrNameLst>
                                          <p:attrName>ppt_x</p:attrName>
                                          <p:attrName>ppt_y</p:attrName>
                                        </p:attrNameLst>
                                      </p:cBhvr>
                                      <p:rCtr x="22552" y="0"/>
                                    </p:animMotion>
                                  </p:childTnLst>
                                </p:cTn>
                              </p:par>
                              <p:par>
                                <p:cTn id="39" presetID="35" presetClass="path" presetSubtype="0" accel="50000" decel="50000" fill="hold" nodeType="withEffect">
                                  <p:stCondLst>
                                    <p:cond delay="0"/>
                                  </p:stCondLst>
                                  <p:childTnLst>
                                    <p:animMotion origin="layout" path="M 5E-6 4.81481E-6 L -0.22995 4.81481E-6 " pathEditMode="relative" rAng="0" ptsTypes="AA">
                                      <p:cBhvr>
                                        <p:cTn id="40" dur="2000" fill="hold"/>
                                        <p:tgtEl>
                                          <p:spTgt spid="13"/>
                                        </p:tgtEl>
                                        <p:attrNameLst>
                                          <p:attrName>ppt_x</p:attrName>
                                          <p:attrName>ppt_y</p:attrName>
                                        </p:attrNameLst>
                                      </p:cBhvr>
                                      <p:rCtr x="-11497" y="0"/>
                                    </p:animMotion>
                                  </p:childTnLst>
                                </p:cTn>
                              </p:par>
                              <p:par>
                                <p:cTn id="41" presetID="35" presetClass="path" presetSubtype="0" accel="50000" decel="50000" fill="hold" nodeType="withEffect">
                                  <p:stCondLst>
                                    <p:cond delay="0"/>
                                  </p:stCondLst>
                                  <p:childTnLst>
                                    <p:animMotion origin="layout" path="M 2.08333E-7 3.33333E-6 L -0.22995 3.33333E-6 " pathEditMode="relative" rAng="0" ptsTypes="AA">
                                      <p:cBhvr>
                                        <p:cTn id="42" dur="2000" fill="hold"/>
                                        <p:tgtEl>
                                          <p:spTgt spid="14"/>
                                        </p:tgtEl>
                                        <p:attrNameLst>
                                          <p:attrName>ppt_x</p:attrName>
                                          <p:attrName>ppt_y</p:attrName>
                                        </p:attrNameLst>
                                      </p:cBhvr>
                                      <p:rCtr x="-11497" y="0"/>
                                    </p:animMotion>
                                  </p:childTnLst>
                                </p:cTn>
                              </p:par>
                              <p:par>
                                <p:cTn id="43" presetID="35" presetClass="path" presetSubtype="0" accel="50000" decel="50000" fill="hold" nodeType="withEffect">
                                  <p:stCondLst>
                                    <p:cond delay="0"/>
                                  </p:stCondLst>
                                  <p:childTnLst>
                                    <p:animMotion origin="layout" path="M 8.33333E-7 4.44444E-6 L -0.23008 -0.01505 " pathEditMode="relative" rAng="0" ptsTypes="AA">
                                      <p:cBhvr>
                                        <p:cTn id="44" dur="2000" fill="hold"/>
                                        <p:tgtEl>
                                          <p:spTgt spid="6"/>
                                        </p:tgtEl>
                                        <p:attrNameLst>
                                          <p:attrName>ppt_x</p:attrName>
                                          <p:attrName>ppt_y</p:attrName>
                                        </p:attrNameLst>
                                      </p:cBhvr>
                                      <p:rCtr x="-11510" y="-764"/>
                                    </p:animMotion>
                                  </p:childTnLst>
                                </p:cTn>
                              </p:par>
                              <p:par>
                                <p:cTn id="45" presetID="35" presetClass="path" presetSubtype="0" accel="50000" decel="50000" fill="hold" nodeType="withEffect">
                                  <p:stCondLst>
                                    <p:cond delay="0"/>
                                  </p:stCondLst>
                                  <p:childTnLst>
                                    <p:animMotion origin="layout" path="M 2.70833E-6 3.33333E-6 L -0.23555 0.00717 " pathEditMode="relative" rAng="0" ptsTypes="AA">
                                      <p:cBhvr>
                                        <p:cTn id="46" dur="2000" fill="hold"/>
                                        <p:tgtEl>
                                          <p:spTgt spid="7"/>
                                        </p:tgtEl>
                                        <p:attrNameLst>
                                          <p:attrName>ppt_x</p:attrName>
                                          <p:attrName>ppt_y</p:attrName>
                                        </p:attrNameLst>
                                      </p:cBhvr>
                                      <p:rCtr x="-11784" y="347"/>
                                    </p:animMotion>
                                  </p:childTnLst>
                                </p:cTn>
                              </p:par>
                              <p:par>
                                <p:cTn id="47" presetID="35" presetClass="path" presetSubtype="0" accel="50000" decel="50000" fill="hold" nodeType="withEffect">
                                  <p:stCondLst>
                                    <p:cond delay="0"/>
                                  </p:stCondLst>
                                  <p:childTnLst>
                                    <p:animMotion origin="layout" path="M 4.16667E-7 1.48148E-6 L -0.22487 -0.00185 " pathEditMode="relative" rAng="0" ptsTypes="AA">
                                      <p:cBhvr>
                                        <p:cTn id="48" dur="2000" fill="hold"/>
                                        <p:tgtEl>
                                          <p:spTgt spid="8"/>
                                        </p:tgtEl>
                                        <p:attrNameLst>
                                          <p:attrName>ppt_x</p:attrName>
                                          <p:attrName>ppt_y</p:attrName>
                                        </p:attrNameLst>
                                      </p:cBhvr>
                                      <p:rCtr x="-11250" y="-93"/>
                                    </p:animMotion>
                                  </p:childTnLst>
                                </p:cTn>
                              </p:par>
                              <p:par>
                                <p:cTn id="49" presetID="35" presetClass="path" presetSubtype="0" accel="50000" decel="50000" fill="hold" nodeType="withEffect">
                                  <p:stCondLst>
                                    <p:cond delay="0"/>
                                  </p:stCondLst>
                                  <p:childTnLst>
                                    <p:animMotion origin="layout" path="M -0.03555 0.00463 L -0.23919 -0.02685 " pathEditMode="relative" rAng="0" ptsTypes="AA">
                                      <p:cBhvr>
                                        <p:cTn id="50" dur="2000" fill="hold"/>
                                        <p:tgtEl>
                                          <p:spTgt spid="9"/>
                                        </p:tgtEl>
                                        <p:attrNameLst>
                                          <p:attrName>ppt_x</p:attrName>
                                          <p:attrName>ppt_y</p:attrName>
                                        </p:attrNameLst>
                                      </p:cBhvr>
                                      <p:rCtr x="-10182" y="-1574"/>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xit" presetSubtype="1" fill="hold" nodeType="clickEffect">
                                  <p:stCondLst>
                                    <p:cond delay="0"/>
                                  </p:stCondLst>
                                  <p:childTnLst>
                                    <p:anim calcmode="lin" valueType="num">
                                      <p:cBhvr additive="base">
                                        <p:cTn id="58" dur="500"/>
                                        <p:tgtEl>
                                          <p:spTgt spid="14"/>
                                        </p:tgtEl>
                                        <p:attrNameLst>
                                          <p:attrName>ppt_x</p:attrName>
                                        </p:attrNameLst>
                                      </p:cBhvr>
                                      <p:tavLst>
                                        <p:tav tm="0">
                                          <p:val>
                                            <p:strVal val="ppt_x"/>
                                          </p:val>
                                        </p:tav>
                                        <p:tav tm="100000">
                                          <p:val>
                                            <p:strVal val="ppt_x"/>
                                          </p:val>
                                        </p:tav>
                                      </p:tavLst>
                                    </p:anim>
                                    <p:anim calcmode="lin" valueType="num">
                                      <p:cBhvr additive="base">
                                        <p:cTn id="59" dur="500"/>
                                        <p:tgtEl>
                                          <p:spTgt spid="14"/>
                                        </p:tgtEl>
                                        <p:attrNameLst>
                                          <p:attrName>ppt_y</p:attrName>
                                        </p:attrNameLst>
                                      </p:cBhvr>
                                      <p:tavLst>
                                        <p:tav tm="0">
                                          <p:val>
                                            <p:strVal val="ppt_y"/>
                                          </p:val>
                                        </p:tav>
                                        <p:tav tm="100000">
                                          <p:val>
                                            <p:strVal val="0-ppt_h/2"/>
                                          </p:val>
                                        </p:tav>
                                      </p:tavLst>
                                    </p:anim>
                                    <p:set>
                                      <p:cBhvr>
                                        <p:cTn id="6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DAEC184-955E-6274-C6F2-08F477A1D53E}"/>
              </a:ext>
            </a:extLst>
          </p:cNvPr>
          <p:cNvSpPr txBox="1"/>
          <p:nvPr/>
        </p:nvSpPr>
        <p:spPr>
          <a:xfrm>
            <a:off x="156430" y="371217"/>
            <a:ext cx="7753574" cy="509370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Guidance for teachers</a:t>
            </a:r>
            <a:endParaRPr lang="en-GB" sz="2800" b="1"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dirty="0">
                <a:solidFill>
                  <a:srgbClr val="002E63"/>
                </a:solidFill>
                <a:latin typeface="Comic Sans MS" panose="030F0702030302020204" pitchFamily="66" charset="0"/>
                <a:cs typeface="Calibri" panose="020F0502020204030204" pitchFamily="34" charset="0"/>
              </a:rPr>
              <a:t>These slides contain 5 daily maths challenges that can be used in the run up to BBC Children</a:t>
            </a:r>
            <a:r>
              <a:rPr kumimoji="0" lang="en-GB"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 in Need day </a:t>
            </a:r>
            <a:r>
              <a:rPr kumimoji="0" lang="en-GB" b="0" i="0" u="none" strike="noStrike" kern="1200" cap="none" spc="0" normalizeH="0" baseline="0" noProof="0" dirty="0">
                <a:ln>
                  <a:noFill/>
                </a:ln>
                <a:solidFill>
                  <a:srgbClr val="002060"/>
                </a:solidFill>
                <a:effectLst/>
                <a:uLnTx/>
                <a:uFillTx/>
                <a:latin typeface="Comic Sans MS" panose="030F0702030302020204" pitchFamily="66" charset="0"/>
                <a:cs typeface="Calibri" panose="020F0502020204030204" pitchFamily="34" charset="0"/>
              </a:rPr>
              <a:t>(</a:t>
            </a:r>
            <a:r>
              <a:rPr lang="en-GB" b="0" i="0" dirty="0">
                <a:solidFill>
                  <a:srgbClr val="002060"/>
                </a:solidFill>
                <a:effectLst/>
                <a:latin typeface="Comic Sans MS" panose="030F0702030302020204" pitchFamily="66" charset="0"/>
              </a:rPr>
              <a:t>Friday 15th November 2024)</a:t>
            </a:r>
            <a:r>
              <a:rPr kumimoji="0" lang="en-GB" b="0" i="0" u="none" strike="noStrike" kern="1200" cap="none" spc="0" normalizeH="0" baseline="0" noProof="0" dirty="0">
                <a:ln>
                  <a:noFill/>
                </a:ln>
                <a:solidFill>
                  <a:srgbClr val="002060"/>
                </a:solidFill>
                <a:effectLst/>
                <a:uLnTx/>
                <a:uFillTx/>
                <a:latin typeface="Comic Sans MS" panose="030F0702030302020204" pitchFamily="66" charset="0"/>
                <a:cs typeface="Calibri" panose="020F0502020204030204" pitchFamily="34" charset="0"/>
              </a:rPr>
              <a:t>. </a:t>
            </a:r>
            <a:r>
              <a:rPr lang="en-GB" dirty="0">
                <a:solidFill>
                  <a:srgbClr val="002E63"/>
                </a:solidFill>
                <a:latin typeface="Comic Sans MS" panose="030F0702030302020204" pitchFamily="66" charset="0"/>
                <a:cs typeface="Calibri" panose="020F0502020204030204" pitchFamily="34" charset="0"/>
              </a:rPr>
              <a:t>It would be useful to have coins available for some of the challenges so children can work practically.</a:t>
            </a: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050"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Each challenge is followed by a page of suggested discussion prompts to </a:t>
            </a:r>
            <a:r>
              <a:rPr lang="en-GB" dirty="0">
                <a:solidFill>
                  <a:srgbClr val="002E63"/>
                </a:solidFill>
                <a:latin typeface="Comic Sans MS" panose="030F0702030302020204" pitchFamily="66" charset="0"/>
                <a:cs typeface="Calibri" panose="020F0502020204030204" pitchFamily="34" charset="0"/>
              </a:rPr>
              <a:t>raise children’s awareness of those needing help and how BBC Children in Need can make a difference. </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105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dirty="0">
                <a:solidFill>
                  <a:srgbClr val="002E63"/>
                </a:solidFill>
                <a:latin typeface="Comic Sans MS" panose="030F0702030302020204" pitchFamily="66" charset="0"/>
                <a:cs typeface="Calibri" panose="020F0502020204030204" pitchFamily="34" charset="0"/>
              </a:rPr>
              <a:t>The final discussion prompt encourages schools to consider how they could support BBC Children in Need. You can find some suggestions </a:t>
            </a:r>
            <a:r>
              <a:rPr lang="en-GB" dirty="0">
                <a:solidFill>
                  <a:srgbClr val="002E63"/>
                </a:solidFill>
                <a:latin typeface="Comic Sans MS" panose="030F0702030302020204" pitchFamily="66" charset="0"/>
                <a:cs typeface="Calibri" panose="020F0502020204030204" pitchFamily="34" charset="0"/>
                <a:hlinkClick r:id="rId2"/>
              </a:rPr>
              <a:t>here</a:t>
            </a:r>
            <a:r>
              <a:rPr lang="en-GB" dirty="0">
                <a:solidFill>
                  <a:srgbClr val="002E63"/>
                </a:solidFill>
                <a:latin typeface="Comic Sans MS" panose="030F0702030302020204" pitchFamily="66" charset="0"/>
                <a:cs typeface="Calibri" panose="020F0502020204030204" pitchFamily="34" charset="0"/>
              </a:rPr>
              <a:t> or </a:t>
            </a:r>
            <a:r>
              <a:rPr lang="en-GB" dirty="0">
                <a:solidFill>
                  <a:srgbClr val="002E63"/>
                </a:solidFill>
                <a:latin typeface="Comic Sans MS" panose="030F0702030302020204" pitchFamily="66" charset="0"/>
                <a:cs typeface="Calibri" panose="020F0502020204030204" pitchFamily="34" charset="0"/>
                <a:hlinkClick r:id="rId3"/>
              </a:rPr>
              <a:t>here</a:t>
            </a:r>
            <a:r>
              <a:rPr lang="en-GB" dirty="0">
                <a:solidFill>
                  <a:srgbClr val="002E63"/>
                </a:solidFill>
                <a:latin typeface="Comic Sans MS" panose="030F0702030302020204" pitchFamily="66" charset="0"/>
                <a:cs typeface="Calibri" panose="020F0502020204030204" pitchFamily="34" charset="0"/>
              </a:rPr>
              <a:t>.</a:t>
            </a: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We hope you enjoy the challenges. Let us know how you get on!</a:t>
            </a:r>
          </a:p>
        </p:txBody>
      </p:sp>
    </p:spTree>
    <p:extLst>
      <p:ext uri="{BB962C8B-B14F-4D97-AF65-F5344CB8AC3E}">
        <p14:creationId xmlns:p14="http://schemas.microsoft.com/office/powerpoint/2010/main" val="3141485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E35E1A-244E-742F-D8DC-9D33B05C35F4}"/>
              </a:ext>
            </a:extLst>
          </p:cNvPr>
          <p:cNvPicPr>
            <a:picLocks noChangeAspect="1"/>
          </p:cNvPicPr>
          <p:nvPr/>
        </p:nvPicPr>
        <p:blipFill>
          <a:blip r:embed="rId2"/>
          <a:srcRect/>
          <a:stretch/>
        </p:blipFill>
        <p:spPr>
          <a:xfrm>
            <a:off x="463192" y="3575192"/>
            <a:ext cx="735562" cy="677299"/>
          </a:xfrm>
          <a:prstGeom prst="rect">
            <a:avLst/>
          </a:prstGeom>
        </p:spPr>
      </p:pic>
      <p:pic>
        <p:nvPicPr>
          <p:cNvPr id="5" name="Picture 4">
            <a:extLst>
              <a:ext uri="{FF2B5EF4-FFF2-40B4-BE49-F238E27FC236}">
                <a16:creationId xmlns:a16="http://schemas.microsoft.com/office/drawing/2014/main" id="{77129558-4151-9B2F-CF4B-D67E4B1B543A}"/>
              </a:ext>
            </a:extLst>
          </p:cNvPr>
          <p:cNvPicPr>
            <a:picLocks noChangeAspect="1"/>
          </p:cNvPicPr>
          <p:nvPr/>
        </p:nvPicPr>
        <p:blipFill>
          <a:blip r:embed="rId3"/>
          <a:srcRect/>
          <a:stretch/>
        </p:blipFill>
        <p:spPr>
          <a:xfrm>
            <a:off x="945358" y="3391103"/>
            <a:ext cx="735563" cy="678980"/>
          </a:xfrm>
          <a:prstGeom prst="rect">
            <a:avLst/>
          </a:prstGeom>
        </p:spPr>
      </p:pic>
      <p:pic>
        <p:nvPicPr>
          <p:cNvPr id="6" name="Picture 5">
            <a:extLst>
              <a:ext uri="{FF2B5EF4-FFF2-40B4-BE49-F238E27FC236}">
                <a16:creationId xmlns:a16="http://schemas.microsoft.com/office/drawing/2014/main" id="{7CF56B4F-BED9-E0E9-8D1D-6F0F5F7D0336}"/>
              </a:ext>
            </a:extLst>
          </p:cNvPr>
          <p:cNvPicPr>
            <a:picLocks noChangeAspect="1"/>
          </p:cNvPicPr>
          <p:nvPr/>
        </p:nvPicPr>
        <p:blipFill>
          <a:blip r:embed="rId3"/>
          <a:srcRect/>
          <a:stretch/>
        </p:blipFill>
        <p:spPr>
          <a:xfrm>
            <a:off x="3722028" y="3537751"/>
            <a:ext cx="774304" cy="714741"/>
          </a:xfrm>
          <a:prstGeom prst="rect">
            <a:avLst/>
          </a:prstGeom>
        </p:spPr>
      </p:pic>
      <p:pic>
        <p:nvPicPr>
          <p:cNvPr id="7" name="Picture 6">
            <a:extLst>
              <a:ext uri="{FF2B5EF4-FFF2-40B4-BE49-F238E27FC236}">
                <a16:creationId xmlns:a16="http://schemas.microsoft.com/office/drawing/2014/main" id="{18495570-354B-E052-BD7D-9819DE8C6586}"/>
              </a:ext>
            </a:extLst>
          </p:cNvPr>
          <p:cNvPicPr>
            <a:picLocks noChangeAspect="1"/>
          </p:cNvPicPr>
          <p:nvPr/>
        </p:nvPicPr>
        <p:blipFill>
          <a:blip r:embed="rId3"/>
          <a:srcRect/>
          <a:stretch/>
        </p:blipFill>
        <p:spPr>
          <a:xfrm>
            <a:off x="6077877" y="3579307"/>
            <a:ext cx="757678" cy="699394"/>
          </a:xfrm>
          <a:prstGeom prst="rect">
            <a:avLst/>
          </a:prstGeom>
        </p:spPr>
      </p:pic>
      <p:pic>
        <p:nvPicPr>
          <p:cNvPr id="8" name="Picture 7">
            <a:extLst>
              <a:ext uri="{FF2B5EF4-FFF2-40B4-BE49-F238E27FC236}">
                <a16:creationId xmlns:a16="http://schemas.microsoft.com/office/drawing/2014/main" id="{4C31D657-354A-7D17-EC52-118C729BEA5C}"/>
              </a:ext>
            </a:extLst>
          </p:cNvPr>
          <p:cNvPicPr>
            <a:picLocks noChangeAspect="1"/>
          </p:cNvPicPr>
          <p:nvPr/>
        </p:nvPicPr>
        <p:blipFill>
          <a:blip r:embed="rId3"/>
          <a:srcRect/>
          <a:stretch/>
        </p:blipFill>
        <p:spPr>
          <a:xfrm>
            <a:off x="6628267" y="3720386"/>
            <a:ext cx="757678" cy="699394"/>
          </a:xfrm>
          <a:prstGeom prst="rect">
            <a:avLst/>
          </a:prstGeom>
        </p:spPr>
      </p:pic>
      <p:pic>
        <p:nvPicPr>
          <p:cNvPr id="9" name="Picture 8">
            <a:extLst>
              <a:ext uri="{FF2B5EF4-FFF2-40B4-BE49-F238E27FC236}">
                <a16:creationId xmlns:a16="http://schemas.microsoft.com/office/drawing/2014/main" id="{6BEEFFD9-93E0-7643-11D0-928098488B25}"/>
              </a:ext>
            </a:extLst>
          </p:cNvPr>
          <p:cNvPicPr>
            <a:picLocks noChangeAspect="1"/>
          </p:cNvPicPr>
          <p:nvPr/>
        </p:nvPicPr>
        <p:blipFill>
          <a:blip r:embed="rId3"/>
          <a:srcRect/>
          <a:stretch/>
        </p:blipFill>
        <p:spPr>
          <a:xfrm>
            <a:off x="6564278" y="3278693"/>
            <a:ext cx="747911" cy="690378"/>
          </a:xfrm>
          <a:prstGeom prst="rect">
            <a:avLst/>
          </a:prstGeom>
        </p:spPr>
      </p:pic>
      <p:pic>
        <p:nvPicPr>
          <p:cNvPr id="10" name="Picture 9">
            <a:extLst>
              <a:ext uri="{FF2B5EF4-FFF2-40B4-BE49-F238E27FC236}">
                <a16:creationId xmlns:a16="http://schemas.microsoft.com/office/drawing/2014/main" id="{50408511-7120-5061-7A8C-3D28AE9A05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21288383">
            <a:off x="-18615" y="2127906"/>
            <a:ext cx="2663506" cy="2745172"/>
          </a:xfrm>
          <a:prstGeom prst="rect">
            <a:avLst/>
          </a:prstGeom>
        </p:spPr>
      </p:pic>
      <p:pic>
        <p:nvPicPr>
          <p:cNvPr id="13" name="Picture 12">
            <a:extLst>
              <a:ext uri="{FF2B5EF4-FFF2-40B4-BE49-F238E27FC236}">
                <a16:creationId xmlns:a16="http://schemas.microsoft.com/office/drawing/2014/main" id="{4BE0F364-8562-817E-11C6-E9C2E26042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21198656">
            <a:off x="2689281" y="2155629"/>
            <a:ext cx="2609712" cy="2689726"/>
          </a:xfrm>
          <a:prstGeom prst="rect">
            <a:avLst/>
          </a:prstGeom>
        </p:spPr>
      </p:pic>
      <p:pic>
        <p:nvPicPr>
          <p:cNvPr id="14" name="Picture 13">
            <a:extLst>
              <a:ext uri="{FF2B5EF4-FFF2-40B4-BE49-F238E27FC236}">
                <a16:creationId xmlns:a16="http://schemas.microsoft.com/office/drawing/2014/main" id="{C46E3A5F-45A4-ACA3-30F5-3AF27FBCAB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21265076">
            <a:off x="5343382" y="2176212"/>
            <a:ext cx="2569769" cy="2648561"/>
          </a:xfrm>
          <a:prstGeom prst="rect">
            <a:avLst/>
          </a:prstGeom>
        </p:spPr>
      </p:pic>
      <p:sp>
        <p:nvSpPr>
          <p:cNvPr id="2" name="TextBox 1">
            <a:extLst>
              <a:ext uri="{FF2B5EF4-FFF2-40B4-BE49-F238E27FC236}">
                <a16:creationId xmlns:a16="http://schemas.microsoft.com/office/drawing/2014/main" id="{E7475C98-CB68-1264-3882-B62A3337F10F}"/>
              </a:ext>
            </a:extLst>
          </p:cNvPr>
          <p:cNvSpPr txBox="1"/>
          <p:nvPr/>
        </p:nvSpPr>
        <p:spPr>
          <a:xfrm>
            <a:off x="156430" y="264257"/>
            <a:ext cx="334800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rPr>
              <a:t>Challenge 4 </a:t>
            </a:r>
          </a:p>
        </p:txBody>
      </p:sp>
      <p:sp>
        <p:nvSpPr>
          <p:cNvPr id="12" name="TextBox 11">
            <a:extLst>
              <a:ext uri="{FF2B5EF4-FFF2-40B4-BE49-F238E27FC236}">
                <a16:creationId xmlns:a16="http://schemas.microsoft.com/office/drawing/2014/main" id="{8224E2D1-61EB-94F5-A40C-F70CB0C435F3}"/>
              </a:ext>
            </a:extLst>
          </p:cNvPr>
          <p:cNvSpPr txBox="1"/>
          <p:nvPr/>
        </p:nvSpPr>
        <p:spPr>
          <a:xfrm>
            <a:off x="301841" y="1501203"/>
            <a:ext cx="7208668" cy="523220"/>
          </a:xfrm>
          <a:prstGeom prst="rect">
            <a:avLst/>
          </a:prstGeom>
          <a:noFill/>
        </p:spPr>
        <p:txBody>
          <a:bodyPr wrap="square">
            <a:spAutoFit/>
          </a:bodyPr>
          <a:lstStyle/>
          <a:p>
            <a:pPr algn="ctr"/>
            <a:r>
              <a:rPr kumimoji="0" lang="en-GB" sz="2800"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Where is 1?</a:t>
            </a:r>
            <a:endParaRPr lang="en-GB" sz="2800" dirty="0">
              <a:solidFill>
                <a:srgbClr val="002E63"/>
              </a:solidFill>
              <a:latin typeface="Comic Sans MS" panose="030F0702030302020204" pitchFamily="66" charset="0"/>
              <a:cs typeface="Calibri" panose="020F0502020204030204" pitchFamily="34" charset="0"/>
            </a:endParaRPr>
          </a:p>
        </p:txBody>
      </p:sp>
    </p:spTree>
    <p:extLst>
      <p:ext uri="{BB962C8B-B14F-4D97-AF65-F5344CB8AC3E}">
        <p14:creationId xmlns:p14="http://schemas.microsoft.com/office/powerpoint/2010/main" val="147432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nodeType="clickEffect">
                                  <p:stCondLst>
                                    <p:cond delay="0"/>
                                  </p:stCondLst>
                                  <p:childTnLst>
                                    <p:animMotion origin="layout" path="M -2.29167E-6 3.33333E-6 L 0.46315 -0.00579 " pathEditMode="relative" rAng="0" ptsTypes="AA">
                                      <p:cBhvr>
                                        <p:cTn id="20" dur="2000" fill="hold"/>
                                        <p:tgtEl>
                                          <p:spTgt spid="10"/>
                                        </p:tgtEl>
                                        <p:attrNameLst>
                                          <p:attrName>ppt_x</p:attrName>
                                          <p:attrName>ppt_y</p:attrName>
                                        </p:attrNameLst>
                                      </p:cBhvr>
                                      <p:rCtr x="23151" y="-301"/>
                                    </p:animMotion>
                                  </p:childTnLst>
                                </p:cTn>
                              </p:par>
                              <p:par>
                                <p:cTn id="21" presetID="63" presetClass="path" presetSubtype="0" accel="50000" decel="50000" fill="hold" nodeType="withEffect">
                                  <p:stCondLst>
                                    <p:cond delay="0"/>
                                  </p:stCondLst>
                                  <p:childTnLst>
                                    <p:animMotion origin="layout" path="M -2.29167E-6 -1.48148E-6 L 0.4668 0.00023 " pathEditMode="relative" rAng="0" ptsTypes="AA">
                                      <p:cBhvr>
                                        <p:cTn id="22" dur="2000" fill="hold"/>
                                        <p:tgtEl>
                                          <p:spTgt spid="5"/>
                                        </p:tgtEl>
                                        <p:attrNameLst>
                                          <p:attrName>ppt_x</p:attrName>
                                          <p:attrName>ppt_y</p:attrName>
                                        </p:attrNameLst>
                                      </p:cBhvr>
                                      <p:rCtr x="23333" y="0"/>
                                    </p:animMotion>
                                  </p:childTnLst>
                                </p:cTn>
                              </p:par>
                              <p:par>
                                <p:cTn id="23" presetID="63" presetClass="path" presetSubtype="0" accel="50000" decel="50000" fill="hold" nodeType="withEffect">
                                  <p:stCondLst>
                                    <p:cond delay="0"/>
                                  </p:stCondLst>
                                  <p:childTnLst>
                                    <p:animMotion origin="layout" path="M 1.04167E-6 -1.85185E-6 L 0.45117 -1.85185E-6 " pathEditMode="relative" rAng="0" ptsTypes="AA">
                                      <p:cBhvr>
                                        <p:cTn id="24" dur="2000" fill="hold"/>
                                        <p:tgtEl>
                                          <p:spTgt spid="4"/>
                                        </p:tgtEl>
                                        <p:attrNameLst>
                                          <p:attrName>ppt_x</p:attrName>
                                          <p:attrName>ppt_y</p:attrName>
                                        </p:attrNameLst>
                                      </p:cBhvr>
                                      <p:rCtr x="22552" y="0"/>
                                    </p:animMotion>
                                  </p:childTnLst>
                                </p:cTn>
                              </p:par>
                              <p:par>
                                <p:cTn id="25" presetID="35" presetClass="path" presetSubtype="0" accel="50000" decel="50000" fill="hold" nodeType="withEffect">
                                  <p:stCondLst>
                                    <p:cond delay="0"/>
                                  </p:stCondLst>
                                  <p:childTnLst>
                                    <p:animMotion origin="layout" path="M 2.5E-6 -7.40741E-7 L -0.22994 3.33333E-6 " pathEditMode="relative" rAng="0" ptsTypes="AA">
                                      <p:cBhvr>
                                        <p:cTn id="26" dur="2000" fill="hold"/>
                                        <p:tgtEl>
                                          <p:spTgt spid="13"/>
                                        </p:tgtEl>
                                        <p:attrNameLst>
                                          <p:attrName>ppt_x</p:attrName>
                                          <p:attrName>ppt_y</p:attrName>
                                        </p:attrNameLst>
                                      </p:cBhvr>
                                      <p:rCtr x="-12227" y="-278"/>
                                    </p:animMotion>
                                  </p:childTnLst>
                                </p:cTn>
                              </p:par>
                              <p:par>
                                <p:cTn id="27" presetID="35" presetClass="path" presetSubtype="0" accel="50000" decel="50000" fill="hold" nodeType="withEffect">
                                  <p:stCondLst>
                                    <p:cond delay="0"/>
                                  </p:stCondLst>
                                  <p:childTnLst>
                                    <p:animMotion origin="layout" path="M 2.08333E-7 3.33333E-6 L -0.22995 3.33333E-6 " pathEditMode="relative" rAng="0" ptsTypes="AA">
                                      <p:cBhvr>
                                        <p:cTn id="28" dur="2000" fill="hold"/>
                                        <p:tgtEl>
                                          <p:spTgt spid="14"/>
                                        </p:tgtEl>
                                        <p:attrNameLst>
                                          <p:attrName>ppt_x</p:attrName>
                                          <p:attrName>ppt_y</p:attrName>
                                        </p:attrNameLst>
                                      </p:cBhvr>
                                      <p:rCtr x="-11497" y="0"/>
                                    </p:animMotion>
                                  </p:childTnLst>
                                </p:cTn>
                              </p:par>
                              <p:par>
                                <p:cTn id="29" presetID="35" presetClass="path" presetSubtype="0" accel="50000" decel="50000" fill="hold" nodeType="withEffect">
                                  <p:stCondLst>
                                    <p:cond delay="0"/>
                                  </p:stCondLst>
                                  <p:childTnLst>
                                    <p:animMotion origin="layout" path="M 8.33333E-7 4.44444E-6 L -0.23008 -0.01505 " pathEditMode="relative" rAng="0" ptsTypes="AA">
                                      <p:cBhvr>
                                        <p:cTn id="30" dur="2000" fill="hold"/>
                                        <p:tgtEl>
                                          <p:spTgt spid="6"/>
                                        </p:tgtEl>
                                        <p:attrNameLst>
                                          <p:attrName>ppt_x</p:attrName>
                                          <p:attrName>ppt_y</p:attrName>
                                        </p:attrNameLst>
                                      </p:cBhvr>
                                      <p:rCtr x="-11510" y="-764"/>
                                    </p:animMotion>
                                  </p:childTnLst>
                                </p:cTn>
                              </p:par>
                              <p:par>
                                <p:cTn id="31" presetID="35" presetClass="path" presetSubtype="0" accel="50000" decel="50000" fill="hold" nodeType="withEffect">
                                  <p:stCondLst>
                                    <p:cond delay="0"/>
                                  </p:stCondLst>
                                  <p:childTnLst>
                                    <p:animMotion origin="layout" path="M 2.70833E-6 3.33333E-6 L -0.23555 0.00717 " pathEditMode="relative" rAng="0" ptsTypes="AA">
                                      <p:cBhvr>
                                        <p:cTn id="32" dur="2000" fill="hold"/>
                                        <p:tgtEl>
                                          <p:spTgt spid="7"/>
                                        </p:tgtEl>
                                        <p:attrNameLst>
                                          <p:attrName>ppt_x</p:attrName>
                                          <p:attrName>ppt_y</p:attrName>
                                        </p:attrNameLst>
                                      </p:cBhvr>
                                      <p:rCtr x="-11784" y="347"/>
                                    </p:animMotion>
                                  </p:childTnLst>
                                </p:cTn>
                              </p:par>
                              <p:par>
                                <p:cTn id="33" presetID="35" presetClass="path" presetSubtype="0" accel="50000" decel="50000" fill="hold" nodeType="withEffect">
                                  <p:stCondLst>
                                    <p:cond delay="0"/>
                                  </p:stCondLst>
                                  <p:childTnLst>
                                    <p:animMotion origin="layout" path="M 4.16667E-7 1.48148E-6 L -0.22487 -0.00185 " pathEditMode="relative" rAng="0" ptsTypes="AA">
                                      <p:cBhvr>
                                        <p:cTn id="34" dur="2000" fill="hold"/>
                                        <p:tgtEl>
                                          <p:spTgt spid="8"/>
                                        </p:tgtEl>
                                        <p:attrNameLst>
                                          <p:attrName>ppt_x</p:attrName>
                                          <p:attrName>ppt_y</p:attrName>
                                        </p:attrNameLst>
                                      </p:cBhvr>
                                      <p:rCtr x="-11250" y="-93"/>
                                    </p:animMotion>
                                  </p:childTnLst>
                                </p:cTn>
                              </p:par>
                              <p:par>
                                <p:cTn id="35" presetID="35" presetClass="path" presetSubtype="0" accel="50000" decel="50000" fill="hold" nodeType="withEffect">
                                  <p:stCondLst>
                                    <p:cond delay="0"/>
                                  </p:stCondLst>
                                  <p:childTnLst>
                                    <p:animMotion origin="layout" path="M -0.03555 0.00463 L -0.23919 -0.02685 " pathEditMode="relative" rAng="0" ptsTypes="AA">
                                      <p:cBhvr>
                                        <p:cTn id="36" dur="2000" fill="hold"/>
                                        <p:tgtEl>
                                          <p:spTgt spid="9"/>
                                        </p:tgtEl>
                                        <p:attrNameLst>
                                          <p:attrName>ppt_x</p:attrName>
                                          <p:attrName>ppt_y</p:attrName>
                                        </p:attrNameLst>
                                      </p:cBhvr>
                                      <p:rCtr x="-10182" y="-1574"/>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1" fill="hold" nodeType="clickEffect">
                                  <p:stCondLst>
                                    <p:cond delay="0"/>
                                  </p:stCondLst>
                                  <p:childTnLst>
                                    <p:anim calcmode="lin" valueType="num">
                                      <p:cBhvr additive="base">
                                        <p:cTn id="44" dur="500"/>
                                        <p:tgtEl>
                                          <p:spTgt spid="13"/>
                                        </p:tgtEl>
                                        <p:attrNameLst>
                                          <p:attrName>ppt_x</p:attrName>
                                        </p:attrNameLst>
                                      </p:cBhvr>
                                      <p:tavLst>
                                        <p:tav tm="0">
                                          <p:val>
                                            <p:strVal val="ppt_x"/>
                                          </p:val>
                                        </p:tav>
                                        <p:tav tm="100000">
                                          <p:val>
                                            <p:strVal val="ppt_x"/>
                                          </p:val>
                                        </p:tav>
                                      </p:tavLst>
                                    </p:anim>
                                    <p:anim calcmode="lin" valueType="num">
                                      <p:cBhvr additive="base">
                                        <p:cTn id="45" dur="500"/>
                                        <p:tgtEl>
                                          <p:spTgt spid="13"/>
                                        </p:tgtEl>
                                        <p:attrNameLst>
                                          <p:attrName>ppt_y</p:attrName>
                                        </p:attrNameLst>
                                      </p:cBhvr>
                                      <p:tavLst>
                                        <p:tav tm="0">
                                          <p:val>
                                            <p:strVal val="ppt_y"/>
                                          </p:val>
                                        </p:tav>
                                        <p:tav tm="100000">
                                          <p:val>
                                            <p:strVal val="0-ppt_h/2"/>
                                          </p:val>
                                        </p:tav>
                                      </p:tavLst>
                                    </p:anim>
                                    <p:set>
                                      <p:cBhvr>
                                        <p:cTn id="4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E35E1A-244E-742F-D8DC-9D33B05C35F4}"/>
              </a:ext>
            </a:extLst>
          </p:cNvPr>
          <p:cNvPicPr>
            <a:picLocks noChangeAspect="1"/>
          </p:cNvPicPr>
          <p:nvPr/>
        </p:nvPicPr>
        <p:blipFill>
          <a:blip r:embed="rId2"/>
          <a:srcRect/>
          <a:stretch/>
        </p:blipFill>
        <p:spPr>
          <a:xfrm>
            <a:off x="463192" y="3575192"/>
            <a:ext cx="735562" cy="677299"/>
          </a:xfrm>
          <a:prstGeom prst="rect">
            <a:avLst/>
          </a:prstGeom>
        </p:spPr>
      </p:pic>
      <p:pic>
        <p:nvPicPr>
          <p:cNvPr id="5" name="Picture 4">
            <a:extLst>
              <a:ext uri="{FF2B5EF4-FFF2-40B4-BE49-F238E27FC236}">
                <a16:creationId xmlns:a16="http://schemas.microsoft.com/office/drawing/2014/main" id="{77129558-4151-9B2F-CF4B-D67E4B1B543A}"/>
              </a:ext>
            </a:extLst>
          </p:cNvPr>
          <p:cNvPicPr>
            <a:picLocks noChangeAspect="1"/>
          </p:cNvPicPr>
          <p:nvPr/>
        </p:nvPicPr>
        <p:blipFill>
          <a:blip r:embed="rId3"/>
          <a:srcRect/>
          <a:stretch/>
        </p:blipFill>
        <p:spPr>
          <a:xfrm>
            <a:off x="945358" y="3391103"/>
            <a:ext cx="735563" cy="678980"/>
          </a:xfrm>
          <a:prstGeom prst="rect">
            <a:avLst/>
          </a:prstGeom>
        </p:spPr>
      </p:pic>
      <p:pic>
        <p:nvPicPr>
          <p:cNvPr id="6" name="Picture 5">
            <a:extLst>
              <a:ext uri="{FF2B5EF4-FFF2-40B4-BE49-F238E27FC236}">
                <a16:creationId xmlns:a16="http://schemas.microsoft.com/office/drawing/2014/main" id="{7CF56B4F-BED9-E0E9-8D1D-6F0F5F7D0336}"/>
              </a:ext>
            </a:extLst>
          </p:cNvPr>
          <p:cNvPicPr>
            <a:picLocks noChangeAspect="1"/>
          </p:cNvPicPr>
          <p:nvPr/>
        </p:nvPicPr>
        <p:blipFill>
          <a:blip r:embed="rId3"/>
          <a:srcRect/>
          <a:stretch/>
        </p:blipFill>
        <p:spPr>
          <a:xfrm>
            <a:off x="3722028" y="3537751"/>
            <a:ext cx="774304" cy="714741"/>
          </a:xfrm>
          <a:prstGeom prst="rect">
            <a:avLst/>
          </a:prstGeom>
        </p:spPr>
      </p:pic>
      <p:pic>
        <p:nvPicPr>
          <p:cNvPr id="7" name="Picture 6">
            <a:extLst>
              <a:ext uri="{FF2B5EF4-FFF2-40B4-BE49-F238E27FC236}">
                <a16:creationId xmlns:a16="http://schemas.microsoft.com/office/drawing/2014/main" id="{18495570-354B-E052-BD7D-9819DE8C6586}"/>
              </a:ext>
            </a:extLst>
          </p:cNvPr>
          <p:cNvPicPr>
            <a:picLocks noChangeAspect="1"/>
          </p:cNvPicPr>
          <p:nvPr/>
        </p:nvPicPr>
        <p:blipFill>
          <a:blip r:embed="rId3"/>
          <a:srcRect/>
          <a:stretch/>
        </p:blipFill>
        <p:spPr>
          <a:xfrm>
            <a:off x="6077877" y="3579307"/>
            <a:ext cx="757678" cy="699394"/>
          </a:xfrm>
          <a:prstGeom prst="rect">
            <a:avLst/>
          </a:prstGeom>
        </p:spPr>
      </p:pic>
      <p:pic>
        <p:nvPicPr>
          <p:cNvPr id="8" name="Picture 7">
            <a:extLst>
              <a:ext uri="{FF2B5EF4-FFF2-40B4-BE49-F238E27FC236}">
                <a16:creationId xmlns:a16="http://schemas.microsoft.com/office/drawing/2014/main" id="{4C31D657-354A-7D17-EC52-118C729BEA5C}"/>
              </a:ext>
            </a:extLst>
          </p:cNvPr>
          <p:cNvPicPr>
            <a:picLocks noChangeAspect="1"/>
          </p:cNvPicPr>
          <p:nvPr/>
        </p:nvPicPr>
        <p:blipFill>
          <a:blip r:embed="rId3"/>
          <a:srcRect/>
          <a:stretch/>
        </p:blipFill>
        <p:spPr>
          <a:xfrm>
            <a:off x="6628267" y="3720386"/>
            <a:ext cx="757678" cy="699394"/>
          </a:xfrm>
          <a:prstGeom prst="rect">
            <a:avLst/>
          </a:prstGeom>
        </p:spPr>
      </p:pic>
      <p:pic>
        <p:nvPicPr>
          <p:cNvPr id="9" name="Picture 8">
            <a:extLst>
              <a:ext uri="{FF2B5EF4-FFF2-40B4-BE49-F238E27FC236}">
                <a16:creationId xmlns:a16="http://schemas.microsoft.com/office/drawing/2014/main" id="{6BEEFFD9-93E0-7643-11D0-928098488B25}"/>
              </a:ext>
            </a:extLst>
          </p:cNvPr>
          <p:cNvPicPr>
            <a:picLocks noChangeAspect="1"/>
          </p:cNvPicPr>
          <p:nvPr/>
        </p:nvPicPr>
        <p:blipFill>
          <a:blip r:embed="rId3"/>
          <a:srcRect/>
          <a:stretch/>
        </p:blipFill>
        <p:spPr>
          <a:xfrm>
            <a:off x="6564278" y="3278693"/>
            <a:ext cx="747911" cy="690378"/>
          </a:xfrm>
          <a:prstGeom prst="rect">
            <a:avLst/>
          </a:prstGeom>
        </p:spPr>
      </p:pic>
      <p:pic>
        <p:nvPicPr>
          <p:cNvPr id="10" name="Picture 9">
            <a:extLst>
              <a:ext uri="{FF2B5EF4-FFF2-40B4-BE49-F238E27FC236}">
                <a16:creationId xmlns:a16="http://schemas.microsoft.com/office/drawing/2014/main" id="{50408511-7120-5061-7A8C-3D28AE9A05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21288383">
            <a:off x="-31932" y="2113984"/>
            <a:ext cx="2690141" cy="2772624"/>
          </a:xfrm>
          <a:prstGeom prst="rect">
            <a:avLst/>
          </a:prstGeom>
        </p:spPr>
      </p:pic>
      <p:pic>
        <p:nvPicPr>
          <p:cNvPr id="13" name="Picture 12">
            <a:extLst>
              <a:ext uri="{FF2B5EF4-FFF2-40B4-BE49-F238E27FC236}">
                <a16:creationId xmlns:a16="http://schemas.microsoft.com/office/drawing/2014/main" id="{4BE0F364-8562-817E-11C6-E9C2E26042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21198656">
            <a:off x="2695940" y="2155433"/>
            <a:ext cx="2609712" cy="2689726"/>
          </a:xfrm>
          <a:prstGeom prst="rect">
            <a:avLst/>
          </a:prstGeom>
        </p:spPr>
      </p:pic>
      <p:pic>
        <p:nvPicPr>
          <p:cNvPr id="14" name="Picture 13">
            <a:extLst>
              <a:ext uri="{FF2B5EF4-FFF2-40B4-BE49-F238E27FC236}">
                <a16:creationId xmlns:a16="http://schemas.microsoft.com/office/drawing/2014/main" id="{C46E3A5F-45A4-ACA3-30F5-3AF27FBCAB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21265076">
            <a:off x="5343382" y="2176016"/>
            <a:ext cx="2569769" cy="2648561"/>
          </a:xfrm>
          <a:prstGeom prst="rect">
            <a:avLst/>
          </a:prstGeom>
        </p:spPr>
      </p:pic>
      <p:sp>
        <p:nvSpPr>
          <p:cNvPr id="12" name="TextBox 11">
            <a:extLst>
              <a:ext uri="{FF2B5EF4-FFF2-40B4-BE49-F238E27FC236}">
                <a16:creationId xmlns:a16="http://schemas.microsoft.com/office/drawing/2014/main" id="{CAA9E150-EA8E-D15D-49EF-DFDFD4D82842}"/>
              </a:ext>
            </a:extLst>
          </p:cNvPr>
          <p:cNvSpPr txBox="1"/>
          <p:nvPr/>
        </p:nvSpPr>
        <p:spPr>
          <a:xfrm>
            <a:off x="-1215232" y="5124318"/>
            <a:ext cx="5056742" cy="584775"/>
          </a:xfrm>
          <a:prstGeom prst="rect">
            <a:avLst/>
          </a:prstGeom>
          <a:noFill/>
        </p:spPr>
        <p:txBody>
          <a:bodyPr wrap="square">
            <a:spAutoFit/>
          </a:bodyPr>
          <a:lstStyle/>
          <a:p>
            <a:pPr algn="ctr"/>
            <a:endParaRPr lang="en-GB" sz="3200" dirty="0">
              <a:solidFill>
                <a:srgbClr val="002E63"/>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CB5CBB05-7268-A30C-A387-919619857430}"/>
              </a:ext>
            </a:extLst>
          </p:cNvPr>
          <p:cNvSpPr txBox="1"/>
          <p:nvPr/>
        </p:nvSpPr>
        <p:spPr>
          <a:xfrm>
            <a:off x="156430" y="5049704"/>
            <a:ext cx="11776363" cy="667170"/>
          </a:xfrm>
          <a:prstGeom prst="rect">
            <a:avLst/>
          </a:prstGeom>
          <a:noFill/>
        </p:spPr>
        <p:txBody>
          <a:bodyPr wrap="square" rtlCol="0">
            <a:spAutoFit/>
          </a:bodyPr>
          <a:lstStyle/>
          <a:p>
            <a:pPr>
              <a:lnSpc>
                <a:spcPct val="150000"/>
              </a:lnSpc>
              <a:spcAft>
                <a:spcPts val="600"/>
              </a:spcAft>
            </a:pPr>
            <a:r>
              <a:rPr lang="en-GB" sz="2800" dirty="0">
                <a:solidFill>
                  <a:srgbClr val="002E63"/>
                </a:solidFill>
                <a:latin typeface="Comic Sans MS" panose="030F0702030302020204" pitchFamily="66" charset="0"/>
                <a:cs typeface="Calibri" panose="020F0502020204030204" pitchFamily="34" charset="0"/>
              </a:rPr>
              <a:t>Use counters and bowls to play with your friends!</a:t>
            </a:r>
          </a:p>
        </p:txBody>
      </p:sp>
      <p:sp>
        <p:nvSpPr>
          <p:cNvPr id="16" name="TextBox 15">
            <a:extLst>
              <a:ext uri="{FF2B5EF4-FFF2-40B4-BE49-F238E27FC236}">
                <a16:creationId xmlns:a16="http://schemas.microsoft.com/office/drawing/2014/main" id="{677202A5-9D7A-DBB4-F3E7-0E46124D58DE}"/>
              </a:ext>
            </a:extLst>
          </p:cNvPr>
          <p:cNvSpPr txBox="1"/>
          <p:nvPr/>
        </p:nvSpPr>
        <p:spPr>
          <a:xfrm>
            <a:off x="301841" y="1501203"/>
            <a:ext cx="7208668" cy="523220"/>
          </a:xfrm>
          <a:prstGeom prst="rect">
            <a:avLst/>
          </a:prstGeom>
          <a:noFill/>
        </p:spPr>
        <p:txBody>
          <a:bodyPr wrap="square">
            <a:spAutoFit/>
          </a:bodyPr>
          <a:lstStyle/>
          <a:p>
            <a:pPr algn="ctr"/>
            <a:r>
              <a:rPr kumimoji="0" lang="en-GB" sz="2800"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Where is 2?</a:t>
            </a:r>
            <a:endParaRPr lang="en-GB" sz="2800" dirty="0">
              <a:solidFill>
                <a:srgbClr val="002E63"/>
              </a:solidFill>
              <a:latin typeface="Comic Sans MS" panose="030F0702030302020204" pitchFamily="66" charset="0"/>
              <a:cs typeface="Calibri" panose="020F0502020204030204" pitchFamily="34" charset="0"/>
            </a:endParaRPr>
          </a:p>
        </p:txBody>
      </p:sp>
      <p:sp>
        <p:nvSpPr>
          <p:cNvPr id="3" name="TextBox 2">
            <a:extLst>
              <a:ext uri="{FF2B5EF4-FFF2-40B4-BE49-F238E27FC236}">
                <a16:creationId xmlns:a16="http://schemas.microsoft.com/office/drawing/2014/main" id="{FC3247FC-E237-5331-8F39-AE8E66D3E8E6}"/>
              </a:ext>
            </a:extLst>
          </p:cNvPr>
          <p:cNvSpPr txBox="1"/>
          <p:nvPr/>
        </p:nvSpPr>
        <p:spPr>
          <a:xfrm>
            <a:off x="156430" y="264257"/>
            <a:ext cx="334800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rPr>
              <a:t>Challenge 4 </a:t>
            </a:r>
          </a:p>
        </p:txBody>
      </p:sp>
    </p:spTree>
    <p:extLst>
      <p:ext uri="{BB962C8B-B14F-4D97-AF65-F5344CB8AC3E}">
        <p14:creationId xmlns:p14="http://schemas.microsoft.com/office/powerpoint/2010/main" val="169321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nodeType="clickEffect">
                                  <p:stCondLst>
                                    <p:cond delay="0"/>
                                  </p:stCondLst>
                                  <p:childTnLst>
                                    <p:animMotion origin="layout" path="M -2.29167E-6 3.33333E-6 L 0.46315 -0.00579 " pathEditMode="relative" rAng="0" ptsTypes="AA">
                                      <p:cBhvr>
                                        <p:cTn id="20" dur="2000" fill="hold"/>
                                        <p:tgtEl>
                                          <p:spTgt spid="10"/>
                                        </p:tgtEl>
                                        <p:attrNameLst>
                                          <p:attrName>ppt_x</p:attrName>
                                          <p:attrName>ppt_y</p:attrName>
                                        </p:attrNameLst>
                                      </p:cBhvr>
                                      <p:rCtr x="23151" y="-301"/>
                                    </p:animMotion>
                                  </p:childTnLst>
                                </p:cTn>
                              </p:par>
                              <p:par>
                                <p:cTn id="21" presetID="63" presetClass="path" presetSubtype="0" accel="50000" decel="50000" fill="hold" nodeType="withEffect">
                                  <p:stCondLst>
                                    <p:cond delay="0"/>
                                  </p:stCondLst>
                                  <p:childTnLst>
                                    <p:animMotion origin="layout" path="M -2.29167E-6 -1.48148E-6 L 0.4668 0.00023 " pathEditMode="relative" rAng="0" ptsTypes="AA">
                                      <p:cBhvr>
                                        <p:cTn id="22" dur="2000" fill="hold"/>
                                        <p:tgtEl>
                                          <p:spTgt spid="5"/>
                                        </p:tgtEl>
                                        <p:attrNameLst>
                                          <p:attrName>ppt_x</p:attrName>
                                          <p:attrName>ppt_y</p:attrName>
                                        </p:attrNameLst>
                                      </p:cBhvr>
                                      <p:rCtr x="23333" y="0"/>
                                    </p:animMotion>
                                  </p:childTnLst>
                                </p:cTn>
                              </p:par>
                              <p:par>
                                <p:cTn id="23" presetID="63" presetClass="path" presetSubtype="0" accel="50000" decel="50000" fill="hold" nodeType="withEffect">
                                  <p:stCondLst>
                                    <p:cond delay="0"/>
                                  </p:stCondLst>
                                  <p:childTnLst>
                                    <p:animMotion origin="layout" path="M 1.04167E-6 -1.85185E-6 L 0.45117 -1.85185E-6 " pathEditMode="relative" rAng="0" ptsTypes="AA">
                                      <p:cBhvr>
                                        <p:cTn id="24" dur="2000" fill="hold"/>
                                        <p:tgtEl>
                                          <p:spTgt spid="4"/>
                                        </p:tgtEl>
                                        <p:attrNameLst>
                                          <p:attrName>ppt_x</p:attrName>
                                          <p:attrName>ppt_y</p:attrName>
                                        </p:attrNameLst>
                                      </p:cBhvr>
                                      <p:rCtr x="22552" y="0"/>
                                    </p:animMotion>
                                  </p:childTnLst>
                                </p:cTn>
                              </p:par>
                              <p:par>
                                <p:cTn id="25" presetID="35" presetClass="path" presetSubtype="0" accel="50000" decel="50000" fill="hold" nodeType="withEffect">
                                  <p:stCondLst>
                                    <p:cond delay="0"/>
                                  </p:stCondLst>
                                  <p:childTnLst>
                                    <p:animMotion origin="layout" path="M 5E-6 3.33333E-6 L -0.22995 3.33333E-6 " pathEditMode="relative" rAng="0" ptsTypes="AA">
                                      <p:cBhvr>
                                        <p:cTn id="26" dur="2000" fill="hold"/>
                                        <p:tgtEl>
                                          <p:spTgt spid="13"/>
                                        </p:tgtEl>
                                        <p:attrNameLst>
                                          <p:attrName>ppt_x</p:attrName>
                                          <p:attrName>ppt_y</p:attrName>
                                        </p:attrNameLst>
                                      </p:cBhvr>
                                      <p:rCtr x="-11497" y="0"/>
                                    </p:animMotion>
                                  </p:childTnLst>
                                </p:cTn>
                              </p:par>
                              <p:par>
                                <p:cTn id="27" presetID="35" presetClass="path" presetSubtype="0" accel="50000" decel="50000" fill="hold" nodeType="withEffect">
                                  <p:stCondLst>
                                    <p:cond delay="0"/>
                                  </p:stCondLst>
                                  <p:childTnLst>
                                    <p:animMotion origin="layout" path="M 2.08333E-7 3.33333E-6 L -0.21719 -0.00209 " pathEditMode="relative" rAng="0" ptsTypes="AA">
                                      <p:cBhvr>
                                        <p:cTn id="28" dur="2000" fill="hold"/>
                                        <p:tgtEl>
                                          <p:spTgt spid="14"/>
                                        </p:tgtEl>
                                        <p:attrNameLst>
                                          <p:attrName>ppt_x</p:attrName>
                                          <p:attrName>ppt_y</p:attrName>
                                        </p:attrNameLst>
                                      </p:cBhvr>
                                      <p:rCtr x="-10859" y="-116"/>
                                    </p:animMotion>
                                  </p:childTnLst>
                                </p:cTn>
                              </p:par>
                              <p:par>
                                <p:cTn id="29" presetID="35" presetClass="path" presetSubtype="0" accel="50000" decel="50000" fill="hold" nodeType="withEffect">
                                  <p:stCondLst>
                                    <p:cond delay="0"/>
                                  </p:stCondLst>
                                  <p:childTnLst>
                                    <p:animMotion origin="layout" path="M 8.33333E-7 4.44444E-6 L -0.23008 -0.01505 " pathEditMode="relative" rAng="0" ptsTypes="AA">
                                      <p:cBhvr>
                                        <p:cTn id="30" dur="2000" fill="hold"/>
                                        <p:tgtEl>
                                          <p:spTgt spid="6"/>
                                        </p:tgtEl>
                                        <p:attrNameLst>
                                          <p:attrName>ppt_x</p:attrName>
                                          <p:attrName>ppt_y</p:attrName>
                                        </p:attrNameLst>
                                      </p:cBhvr>
                                      <p:rCtr x="-11510" y="-764"/>
                                    </p:animMotion>
                                  </p:childTnLst>
                                </p:cTn>
                              </p:par>
                              <p:par>
                                <p:cTn id="31" presetID="35" presetClass="path" presetSubtype="0" accel="50000" decel="50000" fill="hold" nodeType="withEffect">
                                  <p:stCondLst>
                                    <p:cond delay="0"/>
                                  </p:stCondLst>
                                  <p:childTnLst>
                                    <p:animMotion origin="layout" path="M 2.70833E-6 3.33333E-6 L -0.23555 0.00717 " pathEditMode="relative" rAng="0" ptsTypes="AA">
                                      <p:cBhvr>
                                        <p:cTn id="32" dur="2000" fill="hold"/>
                                        <p:tgtEl>
                                          <p:spTgt spid="7"/>
                                        </p:tgtEl>
                                        <p:attrNameLst>
                                          <p:attrName>ppt_x</p:attrName>
                                          <p:attrName>ppt_y</p:attrName>
                                        </p:attrNameLst>
                                      </p:cBhvr>
                                      <p:rCtr x="-11784" y="347"/>
                                    </p:animMotion>
                                  </p:childTnLst>
                                </p:cTn>
                              </p:par>
                              <p:par>
                                <p:cTn id="33" presetID="35" presetClass="path" presetSubtype="0" accel="50000" decel="50000" fill="hold" nodeType="withEffect">
                                  <p:stCondLst>
                                    <p:cond delay="0"/>
                                  </p:stCondLst>
                                  <p:childTnLst>
                                    <p:animMotion origin="layout" path="M 4.16667E-7 1.48148E-6 L -0.22487 -0.00185 " pathEditMode="relative" rAng="0" ptsTypes="AA">
                                      <p:cBhvr>
                                        <p:cTn id="34" dur="2000" fill="hold"/>
                                        <p:tgtEl>
                                          <p:spTgt spid="8"/>
                                        </p:tgtEl>
                                        <p:attrNameLst>
                                          <p:attrName>ppt_x</p:attrName>
                                          <p:attrName>ppt_y</p:attrName>
                                        </p:attrNameLst>
                                      </p:cBhvr>
                                      <p:rCtr x="-11250" y="-93"/>
                                    </p:animMotion>
                                  </p:childTnLst>
                                </p:cTn>
                              </p:par>
                              <p:par>
                                <p:cTn id="35" presetID="35" presetClass="path" presetSubtype="0" accel="50000" decel="50000" fill="hold" nodeType="withEffect">
                                  <p:stCondLst>
                                    <p:cond delay="0"/>
                                  </p:stCondLst>
                                  <p:childTnLst>
                                    <p:animMotion origin="layout" path="M -0.03555 0.00463 L -0.23919 -0.02685 " pathEditMode="relative" rAng="0" ptsTypes="AA">
                                      <p:cBhvr>
                                        <p:cTn id="36" dur="2000" fill="hold"/>
                                        <p:tgtEl>
                                          <p:spTgt spid="9"/>
                                        </p:tgtEl>
                                        <p:attrNameLst>
                                          <p:attrName>ppt_x</p:attrName>
                                          <p:attrName>ppt_y</p:attrName>
                                        </p:attrNameLst>
                                      </p:cBhvr>
                                      <p:rCtr x="-10182" y="-1574"/>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1" fill="hold" nodeType="clickEffect">
                                  <p:stCondLst>
                                    <p:cond delay="0"/>
                                  </p:stCondLst>
                                  <p:childTnLst>
                                    <p:anim calcmode="lin" valueType="num">
                                      <p:cBhvr additive="base">
                                        <p:cTn id="44" dur="500"/>
                                        <p:tgtEl>
                                          <p:spTgt spid="10"/>
                                        </p:tgtEl>
                                        <p:attrNameLst>
                                          <p:attrName>ppt_x</p:attrName>
                                        </p:attrNameLst>
                                      </p:cBhvr>
                                      <p:tavLst>
                                        <p:tav tm="0">
                                          <p:val>
                                            <p:strVal val="ppt_x"/>
                                          </p:val>
                                        </p:tav>
                                        <p:tav tm="100000">
                                          <p:val>
                                            <p:strVal val="ppt_x"/>
                                          </p:val>
                                        </p:tav>
                                      </p:tavLst>
                                    </p:anim>
                                    <p:anim calcmode="lin" valueType="num">
                                      <p:cBhvr additive="base">
                                        <p:cTn id="45" dur="500"/>
                                        <p:tgtEl>
                                          <p:spTgt spid="10"/>
                                        </p:tgtEl>
                                        <p:attrNameLst>
                                          <p:attrName>ppt_y</p:attrName>
                                        </p:attrNameLst>
                                      </p:cBhvr>
                                      <p:tavLst>
                                        <p:tav tm="0">
                                          <p:val>
                                            <p:strVal val="ppt_y"/>
                                          </p:val>
                                        </p:tav>
                                        <p:tav tm="100000">
                                          <p:val>
                                            <p:strVal val="0-ppt_h/2"/>
                                          </p:val>
                                        </p:tav>
                                      </p:tavLst>
                                    </p:anim>
                                    <p:set>
                                      <p:cBhvr>
                                        <p:cTn id="46" dur="1" fill="hold">
                                          <p:stCondLst>
                                            <p:cond delay="499"/>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5025170"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rPr>
              <a:t>Points to discuss </a:t>
            </a:r>
          </a:p>
        </p:txBody>
      </p:sp>
      <p:sp>
        <p:nvSpPr>
          <p:cNvPr id="2" name="TextBox 1">
            <a:extLst>
              <a:ext uri="{FF2B5EF4-FFF2-40B4-BE49-F238E27FC236}">
                <a16:creationId xmlns:a16="http://schemas.microsoft.com/office/drawing/2014/main" id="{D7B9BC19-90B3-F0DB-82EC-6FE3357A4DD8}"/>
              </a:ext>
            </a:extLst>
          </p:cNvPr>
          <p:cNvSpPr txBox="1"/>
          <p:nvPr/>
        </p:nvSpPr>
        <p:spPr>
          <a:xfrm>
            <a:off x="156430" y="1365520"/>
            <a:ext cx="8366064" cy="2554545"/>
          </a:xfrm>
          <a:prstGeom prst="rect">
            <a:avLst/>
          </a:prstGeom>
          <a:noFill/>
        </p:spPr>
        <p:txBody>
          <a:bodyPr wrap="square" rtlCol="0">
            <a:spAutoFit/>
          </a:bodyPr>
          <a:lstStyle/>
          <a:p>
            <a:pPr lvl="0" defTabSz="457200">
              <a:spcAft>
                <a:spcPts val="600"/>
              </a:spcAft>
              <a:defRPr/>
            </a:pPr>
            <a:r>
              <a:rPr lang="en-GB" sz="2800" dirty="0">
                <a:solidFill>
                  <a:srgbClr val="002E63"/>
                </a:solidFill>
                <a:latin typeface="Comic Sans MS" panose="030F0702030302020204" pitchFamily="66" charset="0"/>
                <a:cs typeface="Calibri" panose="020F0502020204030204" pitchFamily="34" charset="0"/>
              </a:rPr>
              <a:t>Have you ever helped someone?</a:t>
            </a:r>
          </a:p>
          <a:p>
            <a:pPr>
              <a:spcAft>
                <a:spcPts val="600"/>
              </a:spcAft>
            </a:pPr>
            <a:r>
              <a:rPr lang="en-GB" sz="2800" dirty="0">
                <a:solidFill>
                  <a:srgbClr val="002E63"/>
                </a:solidFill>
                <a:latin typeface="Comic Sans MS" panose="030F0702030302020204" pitchFamily="66" charset="0"/>
                <a:cs typeface="Calibri" panose="020F0502020204030204" pitchFamily="34" charset="0"/>
              </a:rPr>
              <a:t> </a:t>
            </a:r>
          </a:p>
          <a:p>
            <a:pPr>
              <a:spcAft>
                <a:spcPts val="600"/>
              </a:spcAft>
            </a:pPr>
            <a:r>
              <a:rPr lang="en-GB" sz="2800" dirty="0">
                <a:solidFill>
                  <a:srgbClr val="002E63"/>
                </a:solidFill>
                <a:latin typeface="Comic Sans MS" panose="030F0702030302020204" pitchFamily="66" charset="0"/>
                <a:cs typeface="Calibri" panose="020F0502020204030204" pitchFamily="34" charset="0"/>
              </a:rPr>
              <a:t>How did it make you feel?</a:t>
            </a:r>
          </a:p>
          <a:p>
            <a:pPr>
              <a:spcAft>
                <a:spcPts val="600"/>
              </a:spcAft>
            </a:pPr>
            <a:endParaRPr lang="en-GB" sz="2800" dirty="0">
              <a:solidFill>
                <a:srgbClr val="002E63"/>
              </a:solidFill>
              <a:latin typeface="Comic Sans MS" panose="030F0702030302020204" pitchFamily="66" charset="0"/>
              <a:cs typeface="Calibri" panose="020F0502020204030204" pitchFamily="34" charset="0"/>
            </a:endParaRPr>
          </a:p>
          <a:p>
            <a:pPr>
              <a:spcAft>
                <a:spcPts val="600"/>
              </a:spcAft>
            </a:pPr>
            <a:r>
              <a:rPr lang="en-GB" sz="2800" dirty="0">
                <a:solidFill>
                  <a:srgbClr val="002E63"/>
                </a:solidFill>
                <a:latin typeface="Comic Sans MS" panose="030F0702030302020204" pitchFamily="66" charset="0"/>
                <a:cs typeface="Calibri" panose="020F0502020204030204" pitchFamily="34" charset="0"/>
              </a:rPr>
              <a:t>How do you feel when someone helps you?</a:t>
            </a:r>
          </a:p>
        </p:txBody>
      </p:sp>
    </p:spTree>
    <p:extLst>
      <p:ext uri="{BB962C8B-B14F-4D97-AF65-F5344CB8AC3E}">
        <p14:creationId xmlns:p14="http://schemas.microsoft.com/office/powerpoint/2010/main" val="964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rPr>
              <a:t>Challenge 5 </a:t>
            </a:r>
          </a:p>
        </p:txBody>
      </p:sp>
      <p:sp>
        <p:nvSpPr>
          <p:cNvPr id="15" name="TextBox 14">
            <a:extLst>
              <a:ext uri="{FF2B5EF4-FFF2-40B4-BE49-F238E27FC236}">
                <a16:creationId xmlns:a16="http://schemas.microsoft.com/office/drawing/2014/main" id="{1F54FB9D-7990-3118-4394-D609EA06C72A}"/>
              </a:ext>
            </a:extLst>
          </p:cNvPr>
          <p:cNvSpPr txBox="1"/>
          <p:nvPr/>
        </p:nvSpPr>
        <p:spPr>
          <a:xfrm>
            <a:off x="156430" y="1368357"/>
            <a:ext cx="10087232" cy="5786199"/>
          </a:xfrm>
          <a:prstGeom prst="rect">
            <a:avLst/>
          </a:prstGeom>
          <a:noFill/>
        </p:spPr>
        <p:txBody>
          <a:bodyPr wrap="square" rtlCol="0">
            <a:spAutoFit/>
          </a:bodyPr>
          <a:lstStyle/>
          <a:p>
            <a:pPr>
              <a:spcAft>
                <a:spcPts val="600"/>
              </a:spcAft>
            </a:pPr>
            <a:r>
              <a:rPr lang="en-GB" sz="2800" dirty="0">
                <a:solidFill>
                  <a:srgbClr val="002E63"/>
                </a:solidFill>
                <a:latin typeface="Comic Sans MS" panose="030F0702030302020204" pitchFamily="66" charset="0"/>
                <a:cs typeface="Calibri" panose="020F0502020204030204" pitchFamily="34" charset="0"/>
              </a:rPr>
              <a:t>Steel completes a challenge for </a:t>
            </a:r>
            <a:br>
              <a:rPr lang="en-GB" sz="2800" dirty="0">
                <a:solidFill>
                  <a:srgbClr val="002E63"/>
                </a:solidFill>
                <a:latin typeface="Comic Sans MS" panose="030F0702030302020204" pitchFamily="66" charset="0"/>
                <a:cs typeface="Calibri" panose="020F0502020204030204" pitchFamily="34" charset="0"/>
              </a:rPr>
            </a:br>
            <a:r>
              <a:rPr lang="en-GB" sz="2800" dirty="0">
                <a:solidFill>
                  <a:srgbClr val="002E63"/>
                </a:solidFill>
                <a:latin typeface="Comic Sans MS" panose="030F0702030302020204" pitchFamily="66" charset="0"/>
                <a:cs typeface="Calibri" panose="020F0502020204030204" pitchFamily="34" charset="0"/>
              </a:rPr>
              <a:t>BBC Children in Need.</a:t>
            </a:r>
          </a:p>
          <a:p>
            <a:pPr>
              <a:spcAft>
                <a:spcPts val="600"/>
              </a:spcAft>
            </a:pPr>
            <a:endParaRPr lang="en-GB" sz="1000" dirty="0">
              <a:solidFill>
                <a:srgbClr val="002E63"/>
              </a:solidFill>
              <a:latin typeface="Comic Sans MS" panose="030F0702030302020204" pitchFamily="66" charset="0"/>
              <a:cs typeface="Calibri" panose="020F0502020204030204" pitchFamily="34" charset="0"/>
            </a:endParaRPr>
          </a:p>
          <a:p>
            <a:pPr>
              <a:spcAft>
                <a:spcPts val="600"/>
              </a:spcAft>
            </a:pPr>
            <a:r>
              <a:rPr lang="en-GB" sz="2800" dirty="0">
                <a:solidFill>
                  <a:srgbClr val="002E63"/>
                </a:solidFill>
                <a:latin typeface="Comic Sans MS" panose="030F0702030302020204" pitchFamily="66" charset="0"/>
                <a:cs typeface="Calibri" panose="020F0502020204030204" pitchFamily="34" charset="0"/>
              </a:rPr>
              <a:t>He does 35 star jumps in 1 minute.</a:t>
            </a:r>
          </a:p>
          <a:p>
            <a:pPr>
              <a:spcAft>
                <a:spcPts val="600"/>
              </a:spcAft>
            </a:pPr>
            <a:endParaRPr lang="en-GB" sz="2800" dirty="0">
              <a:solidFill>
                <a:srgbClr val="002E63"/>
              </a:solidFill>
              <a:latin typeface="Comic Sans MS" panose="030F0702030302020204" pitchFamily="66" charset="0"/>
              <a:cs typeface="Calibri" panose="020F0502020204030204" pitchFamily="34" charset="0"/>
            </a:endParaRPr>
          </a:p>
          <a:p>
            <a:pPr>
              <a:spcAft>
                <a:spcPts val="600"/>
              </a:spcAft>
            </a:pPr>
            <a:endParaRPr lang="en-GB" sz="2800" dirty="0">
              <a:solidFill>
                <a:srgbClr val="002E63"/>
              </a:solidFill>
              <a:latin typeface="Comic Sans MS" panose="030F0702030302020204" pitchFamily="66" charset="0"/>
              <a:cs typeface="Calibri" panose="020F0502020204030204" pitchFamily="34" charset="0"/>
            </a:endParaRPr>
          </a:p>
          <a:p>
            <a:pPr>
              <a:spcAft>
                <a:spcPts val="600"/>
              </a:spcAft>
            </a:pPr>
            <a:endParaRPr lang="en-GB" sz="2800" dirty="0">
              <a:solidFill>
                <a:srgbClr val="002E63"/>
              </a:solidFill>
              <a:latin typeface="Comic Sans MS" panose="030F0702030302020204" pitchFamily="66" charset="0"/>
              <a:cs typeface="Calibri" panose="020F0502020204030204" pitchFamily="34" charset="0"/>
            </a:endParaRPr>
          </a:p>
          <a:p>
            <a:pPr>
              <a:spcAft>
                <a:spcPts val="600"/>
              </a:spcAft>
            </a:pPr>
            <a:r>
              <a:rPr lang="en-GB" sz="2800" dirty="0">
                <a:solidFill>
                  <a:srgbClr val="002E63"/>
                </a:solidFill>
                <a:latin typeface="Comic Sans MS" panose="030F0702030302020204" pitchFamily="66" charset="0"/>
                <a:cs typeface="Calibri" panose="020F0502020204030204" pitchFamily="34" charset="0"/>
              </a:rPr>
              <a:t>How many star jumps can you do in 1 minute?</a:t>
            </a:r>
          </a:p>
          <a:p>
            <a:pPr>
              <a:spcAft>
                <a:spcPts val="600"/>
              </a:spcAft>
            </a:pPr>
            <a:r>
              <a:rPr lang="en-GB" sz="2800" dirty="0">
                <a:solidFill>
                  <a:srgbClr val="002E63"/>
                </a:solidFill>
                <a:latin typeface="Comic Sans MS" panose="030F0702030302020204" pitchFamily="66" charset="0"/>
                <a:cs typeface="Calibri" panose="020F0502020204030204" pitchFamily="34" charset="0"/>
              </a:rPr>
              <a:t>Can you beat Steel?</a:t>
            </a:r>
          </a:p>
          <a:p>
            <a:pPr>
              <a:spcAft>
                <a:spcPts val="600"/>
              </a:spcAft>
            </a:pPr>
            <a:endParaRPr lang="en-GB" sz="2800" dirty="0">
              <a:solidFill>
                <a:srgbClr val="002E63"/>
              </a:solidFill>
              <a:latin typeface="Comic Sans MS" panose="030F0702030302020204" pitchFamily="66" charset="0"/>
            </a:endParaRPr>
          </a:p>
          <a:p>
            <a:pPr>
              <a:spcAft>
                <a:spcPts val="600"/>
              </a:spcAft>
            </a:pPr>
            <a:endParaRPr lang="en-GB" sz="2800" dirty="0">
              <a:solidFill>
                <a:srgbClr val="002E63"/>
              </a:solidFill>
              <a:latin typeface="Comic Sans MS" panose="030F0702030302020204" pitchFamily="66" charset="0"/>
            </a:endParaRPr>
          </a:p>
          <a:p>
            <a:endParaRPr lang="en-GB" sz="2800" dirty="0">
              <a:solidFill>
                <a:srgbClr val="002E63"/>
              </a:solidFill>
              <a:latin typeface="Comic Sans MS" panose="030F0702030302020204" pitchFamily="66" charset="0"/>
            </a:endParaRPr>
          </a:p>
        </p:txBody>
      </p:sp>
    </p:spTree>
    <p:extLst>
      <p:ext uri="{BB962C8B-B14F-4D97-AF65-F5344CB8AC3E}">
        <p14:creationId xmlns:p14="http://schemas.microsoft.com/office/powerpoint/2010/main" val="398876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4729606"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omic Sans MS" panose="030F0702030302020204" pitchFamily="66" charset="0"/>
              </a:rPr>
              <a:t>Points to discuss</a:t>
            </a: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rPr>
              <a:t> </a:t>
            </a:r>
          </a:p>
        </p:txBody>
      </p:sp>
      <p:sp>
        <p:nvSpPr>
          <p:cNvPr id="15" name="TextBox 14">
            <a:extLst>
              <a:ext uri="{FF2B5EF4-FFF2-40B4-BE49-F238E27FC236}">
                <a16:creationId xmlns:a16="http://schemas.microsoft.com/office/drawing/2014/main" id="{1F54FB9D-7990-3118-4394-D609EA06C72A}"/>
              </a:ext>
            </a:extLst>
          </p:cNvPr>
          <p:cNvSpPr txBox="1"/>
          <p:nvPr/>
        </p:nvSpPr>
        <p:spPr>
          <a:xfrm>
            <a:off x="156430" y="1368357"/>
            <a:ext cx="10087232" cy="3924151"/>
          </a:xfrm>
          <a:prstGeom prst="rect">
            <a:avLst/>
          </a:prstGeom>
          <a:noFill/>
        </p:spPr>
        <p:txBody>
          <a:bodyPr wrap="square" rtlCol="0">
            <a:spAutoFit/>
          </a:bodyPr>
          <a:lstStyle/>
          <a:p>
            <a:pPr marL="0" marR="0" lvl="0" indent="0" defTabSz="457200" rtl="0" eaLnBrk="1" fontAlgn="auto" latinLnBrk="0" hangingPunct="1">
              <a:spcBef>
                <a:spcPts val="0"/>
              </a:spcBef>
              <a:spcAft>
                <a:spcPts val="600"/>
              </a:spcAft>
              <a:buClrTx/>
              <a:buSzTx/>
              <a:buFontTx/>
              <a:buNone/>
              <a:tabLst/>
              <a:defRPr/>
            </a:pPr>
            <a:r>
              <a:rPr lang="en-GB" sz="2800" dirty="0">
                <a:solidFill>
                  <a:srgbClr val="002E63"/>
                </a:solidFill>
                <a:latin typeface="Comic Sans MS" panose="030F0702030302020204" pitchFamily="66" charset="0"/>
                <a:cs typeface="Calibri" panose="020F0502020204030204" pitchFamily="34" charset="0"/>
              </a:rPr>
              <a:t>Have you ever raised money for </a:t>
            </a:r>
            <a:br>
              <a:rPr lang="en-GB" sz="2800" dirty="0">
                <a:solidFill>
                  <a:srgbClr val="002E63"/>
                </a:solidFill>
                <a:latin typeface="Comic Sans MS" panose="030F0702030302020204" pitchFamily="66" charset="0"/>
                <a:cs typeface="Calibri" panose="020F0502020204030204" pitchFamily="34" charset="0"/>
              </a:rPr>
            </a:br>
            <a:r>
              <a:rPr lang="en-GB" sz="2800" dirty="0">
                <a:solidFill>
                  <a:srgbClr val="002E63"/>
                </a:solidFill>
                <a:latin typeface="Comic Sans MS" panose="030F0702030302020204" pitchFamily="66" charset="0"/>
                <a:cs typeface="Calibri" panose="020F0502020204030204" pitchFamily="34" charset="0"/>
              </a:rPr>
              <a:t>BBC Children in Need?</a:t>
            </a:r>
          </a:p>
          <a:p>
            <a:pPr marL="0" marR="0" lvl="0" indent="0" defTabSz="457200" rtl="0" eaLnBrk="1" fontAlgn="auto" latinLnBrk="0" hangingPunct="1">
              <a:spcBef>
                <a:spcPts val="0"/>
              </a:spcBef>
              <a:spcAft>
                <a:spcPts val="600"/>
              </a:spcAft>
              <a:buClrTx/>
              <a:buSzTx/>
              <a:buFontTx/>
              <a:buNone/>
              <a:tabLst/>
              <a:defRPr/>
            </a:pPr>
            <a:endParaRPr lang="en-GB" sz="28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spcBef>
                <a:spcPts val="0"/>
              </a:spcBef>
              <a:spcAft>
                <a:spcPts val="600"/>
              </a:spcAft>
              <a:buClrTx/>
              <a:buSzTx/>
              <a:buFontTx/>
              <a:buNone/>
              <a:tabLst/>
              <a:defRPr/>
            </a:pPr>
            <a:r>
              <a:rPr lang="en-GB" sz="2800" dirty="0">
                <a:solidFill>
                  <a:srgbClr val="002E63"/>
                </a:solidFill>
                <a:latin typeface="Comic Sans MS" panose="030F0702030302020204" pitchFamily="66" charset="0"/>
                <a:cs typeface="Calibri" panose="020F0502020204030204" pitchFamily="34" charset="0"/>
              </a:rPr>
              <a:t>What could you do to raise money for </a:t>
            </a:r>
            <a:br>
              <a:rPr lang="en-GB" sz="2800" dirty="0">
                <a:solidFill>
                  <a:srgbClr val="002E63"/>
                </a:solidFill>
                <a:latin typeface="Comic Sans MS" panose="030F0702030302020204" pitchFamily="66" charset="0"/>
                <a:cs typeface="Calibri" panose="020F0502020204030204" pitchFamily="34" charset="0"/>
              </a:rPr>
            </a:br>
            <a:r>
              <a:rPr lang="en-GB" sz="2800" dirty="0">
                <a:solidFill>
                  <a:srgbClr val="002E63"/>
                </a:solidFill>
                <a:latin typeface="Comic Sans MS" panose="030F0702030302020204" pitchFamily="66" charset="0"/>
                <a:cs typeface="Calibri" panose="020F0502020204030204" pitchFamily="34" charset="0"/>
              </a:rPr>
              <a:t>BBC Children in Need?</a:t>
            </a:r>
          </a:p>
          <a:p>
            <a:pPr>
              <a:spcAft>
                <a:spcPts val="600"/>
              </a:spcAft>
            </a:pPr>
            <a:endParaRPr lang="en-GB" sz="2800" dirty="0">
              <a:solidFill>
                <a:srgbClr val="002E63"/>
              </a:solidFill>
              <a:latin typeface="Comic Sans MS" panose="030F0702030302020204" pitchFamily="66" charset="0"/>
            </a:endParaRPr>
          </a:p>
          <a:p>
            <a:pPr>
              <a:spcAft>
                <a:spcPts val="600"/>
              </a:spcAft>
            </a:pPr>
            <a:endParaRPr lang="en-GB" sz="2800" dirty="0">
              <a:solidFill>
                <a:srgbClr val="002E63"/>
              </a:solidFill>
              <a:latin typeface="Comic Sans MS" panose="030F0702030302020204" pitchFamily="66" charset="0"/>
            </a:endParaRPr>
          </a:p>
          <a:p>
            <a:endParaRPr lang="en-GB" sz="2800" dirty="0">
              <a:solidFill>
                <a:srgbClr val="002E63"/>
              </a:solidFill>
              <a:latin typeface="Comic Sans MS" panose="030F0702030302020204" pitchFamily="66" charset="0"/>
            </a:endParaRPr>
          </a:p>
        </p:txBody>
      </p:sp>
    </p:spTree>
    <p:extLst>
      <p:ext uri="{BB962C8B-B14F-4D97-AF65-F5344CB8AC3E}">
        <p14:creationId xmlns:p14="http://schemas.microsoft.com/office/powerpoint/2010/main" val="111123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323A578-7002-7645-1DA1-B880B8385900}"/>
              </a:ext>
            </a:extLst>
          </p:cNvPr>
          <p:cNvSpPr txBox="1"/>
          <p:nvPr/>
        </p:nvSpPr>
        <p:spPr>
          <a:xfrm>
            <a:off x="156430" y="321518"/>
            <a:ext cx="7777895"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omic Sans MS" panose="030F0702030302020204" pitchFamily="66" charset="0"/>
                <a:cs typeface="Calibri" panose="020F0502020204030204" pitchFamily="34" charset="0"/>
              </a:rPr>
              <a:t>Can you organise</a:t>
            </a:r>
            <a:r>
              <a:rPr kumimoji="0" lang="en-GB" sz="2800" b="0" i="0" u="none" strike="noStrike" kern="1200" cap="none" spc="0" normalizeH="0" baseline="0" noProof="0" dirty="0">
                <a:ln>
                  <a:noFill/>
                </a:ln>
                <a:solidFill>
                  <a:srgbClr val="002060"/>
                </a:solidFill>
                <a:effectLst/>
                <a:uLnTx/>
                <a:uFillTx/>
                <a:latin typeface="Comic Sans MS" panose="030F0702030302020204" pitchFamily="66" charset="0"/>
                <a:ea typeface="+mn-ea"/>
                <a:cs typeface="Calibri" panose="020F0502020204030204" pitchFamily="34" charset="0"/>
              </a:rPr>
              <a:t> an event to raise money for BBC Children in Need?</a:t>
            </a:r>
          </a:p>
        </p:txBody>
      </p:sp>
      <p:pic>
        <p:nvPicPr>
          <p:cNvPr id="11" name="Picture 10" descr="A cartoon of a child wearing a helmet and holding a stick&#10;&#10;Description automatically generated">
            <a:extLst>
              <a:ext uri="{FF2B5EF4-FFF2-40B4-BE49-F238E27FC236}">
                <a16:creationId xmlns:a16="http://schemas.microsoft.com/office/drawing/2014/main" id="{96FF9E47-6708-E22E-2F46-EC2F140D03CE}"/>
              </a:ext>
            </a:extLst>
          </p:cNvPr>
          <p:cNvPicPr>
            <a:picLocks noChangeAspect="1"/>
          </p:cNvPicPr>
          <p:nvPr/>
        </p:nvPicPr>
        <p:blipFill>
          <a:blip r:embed="rId2"/>
          <a:stretch>
            <a:fillRect/>
          </a:stretch>
        </p:blipFill>
        <p:spPr>
          <a:xfrm>
            <a:off x="8802005" y="260909"/>
            <a:ext cx="1441247" cy="1736728"/>
          </a:xfrm>
          <a:prstGeom prst="rect">
            <a:avLst/>
          </a:prstGeom>
        </p:spPr>
      </p:pic>
      <p:sp>
        <p:nvSpPr>
          <p:cNvPr id="12" name="TextBox 14">
            <a:extLst>
              <a:ext uri="{FF2B5EF4-FFF2-40B4-BE49-F238E27FC236}">
                <a16:creationId xmlns:a16="http://schemas.microsoft.com/office/drawing/2014/main" id="{D5CF2845-7360-F3A2-6D5A-B2A485938AD6}"/>
              </a:ext>
            </a:extLst>
          </p:cNvPr>
          <p:cNvSpPr txBox="1"/>
          <p:nvPr/>
        </p:nvSpPr>
        <p:spPr>
          <a:xfrm>
            <a:off x="156430" y="4676675"/>
            <a:ext cx="991789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omic Sans MS" panose="030F0702030302020204" pitchFamily="66" charset="0"/>
                <a:ea typeface="+mn-ea"/>
                <a:cs typeface="Calibri" panose="020F0502020204030204" pitchFamily="34" charset="0"/>
              </a:rPr>
              <a:t>Remember, small amounts can make a big difference!</a:t>
            </a:r>
          </a:p>
        </p:txBody>
      </p:sp>
      <p:pic>
        <p:nvPicPr>
          <p:cNvPr id="2" name="Picture 1" descr="A yellow and purple clock&#10;&#10;Description automatically generated">
            <a:extLst>
              <a:ext uri="{FF2B5EF4-FFF2-40B4-BE49-F238E27FC236}">
                <a16:creationId xmlns:a16="http://schemas.microsoft.com/office/drawing/2014/main" id="{DCC7F9E7-DFB6-F33C-3C81-076F385BCC7E}"/>
              </a:ext>
            </a:extLst>
          </p:cNvPr>
          <p:cNvPicPr>
            <a:picLocks noChangeAspect="1"/>
          </p:cNvPicPr>
          <p:nvPr/>
        </p:nvPicPr>
        <p:blipFill>
          <a:blip r:embed="rId3"/>
          <a:stretch>
            <a:fillRect/>
          </a:stretch>
        </p:blipFill>
        <p:spPr>
          <a:xfrm>
            <a:off x="475428" y="1790158"/>
            <a:ext cx="2179054" cy="2305001"/>
          </a:xfrm>
          <a:prstGeom prst="rect">
            <a:avLst/>
          </a:prstGeom>
        </p:spPr>
      </p:pic>
      <p:pic>
        <p:nvPicPr>
          <p:cNvPr id="3" name="Picture 2" descr="A cake on a stand&#10;&#10;Description automatically generated">
            <a:extLst>
              <a:ext uri="{FF2B5EF4-FFF2-40B4-BE49-F238E27FC236}">
                <a16:creationId xmlns:a16="http://schemas.microsoft.com/office/drawing/2014/main" id="{808A8788-5AE1-EA2E-E664-57576192D4CC}"/>
              </a:ext>
            </a:extLst>
          </p:cNvPr>
          <p:cNvPicPr>
            <a:picLocks noChangeAspect="1"/>
          </p:cNvPicPr>
          <p:nvPr/>
        </p:nvPicPr>
        <p:blipFill>
          <a:blip r:embed="rId4"/>
          <a:stretch>
            <a:fillRect/>
          </a:stretch>
        </p:blipFill>
        <p:spPr>
          <a:xfrm>
            <a:off x="3040390" y="1965796"/>
            <a:ext cx="2179055" cy="1953724"/>
          </a:xfrm>
          <a:prstGeom prst="rect">
            <a:avLst/>
          </a:prstGeom>
        </p:spPr>
      </p:pic>
      <p:pic>
        <p:nvPicPr>
          <p:cNvPr id="4" name="Picture 3" descr="A purple mask with yellow text&#10;&#10;Description automatically generated">
            <a:extLst>
              <a:ext uri="{FF2B5EF4-FFF2-40B4-BE49-F238E27FC236}">
                <a16:creationId xmlns:a16="http://schemas.microsoft.com/office/drawing/2014/main" id="{B5AF96E2-8F8B-E07A-32A0-87D70F6DE07E}"/>
              </a:ext>
            </a:extLst>
          </p:cNvPr>
          <p:cNvPicPr>
            <a:picLocks noChangeAspect="1"/>
          </p:cNvPicPr>
          <p:nvPr/>
        </p:nvPicPr>
        <p:blipFill>
          <a:blip r:embed="rId5"/>
          <a:stretch>
            <a:fillRect/>
          </a:stretch>
        </p:blipFill>
        <p:spPr>
          <a:xfrm>
            <a:off x="5605352" y="1790158"/>
            <a:ext cx="2418065" cy="2305001"/>
          </a:xfrm>
          <a:prstGeom prst="rect">
            <a:avLst/>
          </a:prstGeom>
        </p:spPr>
      </p:pic>
    </p:spTree>
    <p:extLst>
      <p:ext uri="{BB962C8B-B14F-4D97-AF65-F5344CB8AC3E}">
        <p14:creationId xmlns:p14="http://schemas.microsoft.com/office/powerpoint/2010/main" val="369751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rPr>
              <a:t>Challenge 1 </a:t>
            </a:r>
          </a:p>
        </p:txBody>
      </p:sp>
      <p:sp>
        <p:nvSpPr>
          <p:cNvPr id="12" name="TextBox 11">
            <a:extLst>
              <a:ext uri="{FF2B5EF4-FFF2-40B4-BE49-F238E27FC236}">
                <a16:creationId xmlns:a16="http://schemas.microsoft.com/office/drawing/2014/main" id="{3DAEC184-955E-6274-C6F2-08F477A1D53E}"/>
              </a:ext>
            </a:extLst>
          </p:cNvPr>
          <p:cNvSpPr txBox="1"/>
          <p:nvPr/>
        </p:nvSpPr>
        <p:spPr>
          <a:xfrm>
            <a:off x="156430" y="1365517"/>
            <a:ext cx="3883541" cy="52322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How many coins?</a:t>
            </a:r>
          </a:p>
        </p:txBody>
      </p:sp>
      <p:sp>
        <p:nvSpPr>
          <p:cNvPr id="2" name="Rectangle 1">
            <a:extLst>
              <a:ext uri="{FF2B5EF4-FFF2-40B4-BE49-F238E27FC236}">
                <a16:creationId xmlns:a16="http://schemas.microsoft.com/office/drawing/2014/main" id="{C4AD5E85-A53C-A02D-DC76-6C1F6C78E2AC}"/>
              </a:ext>
            </a:extLst>
          </p:cNvPr>
          <p:cNvSpPr/>
          <p:nvPr/>
        </p:nvSpPr>
        <p:spPr>
          <a:xfrm>
            <a:off x="262966" y="2200275"/>
            <a:ext cx="5572125" cy="3429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close up of a coin&#10;&#10;Description automatically generated">
            <a:extLst>
              <a:ext uri="{FF2B5EF4-FFF2-40B4-BE49-F238E27FC236}">
                <a16:creationId xmlns:a16="http://schemas.microsoft.com/office/drawing/2014/main" id="{C55AA420-0151-93D9-2625-F69ECC18C986}"/>
              </a:ext>
            </a:extLst>
          </p:cNvPr>
          <p:cNvPicPr>
            <a:picLocks noChangeAspect="1"/>
          </p:cNvPicPr>
          <p:nvPr/>
        </p:nvPicPr>
        <p:blipFill>
          <a:blip r:embed="rId2"/>
          <a:stretch>
            <a:fillRect/>
          </a:stretch>
        </p:blipFill>
        <p:spPr>
          <a:xfrm>
            <a:off x="935211" y="2504006"/>
            <a:ext cx="1257299" cy="1156189"/>
          </a:xfrm>
          <a:prstGeom prst="rect">
            <a:avLst/>
          </a:prstGeom>
        </p:spPr>
      </p:pic>
      <p:pic>
        <p:nvPicPr>
          <p:cNvPr id="4" name="Picture 3" descr="A close up of a coin&#10;&#10;Description automatically generated">
            <a:extLst>
              <a:ext uri="{FF2B5EF4-FFF2-40B4-BE49-F238E27FC236}">
                <a16:creationId xmlns:a16="http://schemas.microsoft.com/office/drawing/2014/main" id="{8EA30755-ADE4-4EBD-0075-952F709981E3}"/>
              </a:ext>
            </a:extLst>
          </p:cNvPr>
          <p:cNvPicPr>
            <a:picLocks noChangeAspect="1"/>
          </p:cNvPicPr>
          <p:nvPr/>
        </p:nvPicPr>
        <p:blipFill>
          <a:blip r:embed="rId2"/>
          <a:stretch>
            <a:fillRect/>
          </a:stretch>
        </p:blipFill>
        <p:spPr>
          <a:xfrm>
            <a:off x="2573510" y="2349192"/>
            <a:ext cx="1257299" cy="1156189"/>
          </a:xfrm>
          <a:prstGeom prst="rect">
            <a:avLst/>
          </a:prstGeom>
        </p:spPr>
      </p:pic>
      <p:pic>
        <p:nvPicPr>
          <p:cNvPr id="5" name="Picture 4" descr="A close up of a coin&#10;&#10;Description automatically generated">
            <a:extLst>
              <a:ext uri="{FF2B5EF4-FFF2-40B4-BE49-F238E27FC236}">
                <a16:creationId xmlns:a16="http://schemas.microsoft.com/office/drawing/2014/main" id="{181BE184-BA95-20A2-516C-F50E6E04887E}"/>
              </a:ext>
            </a:extLst>
          </p:cNvPr>
          <p:cNvPicPr>
            <a:picLocks noChangeAspect="1"/>
          </p:cNvPicPr>
          <p:nvPr/>
        </p:nvPicPr>
        <p:blipFill>
          <a:blip r:embed="rId2"/>
          <a:stretch>
            <a:fillRect/>
          </a:stretch>
        </p:blipFill>
        <p:spPr>
          <a:xfrm>
            <a:off x="2082974" y="3809112"/>
            <a:ext cx="1257299" cy="1156189"/>
          </a:xfrm>
          <a:prstGeom prst="rect">
            <a:avLst/>
          </a:prstGeom>
        </p:spPr>
      </p:pic>
    </p:spTree>
    <p:extLst>
      <p:ext uri="{BB962C8B-B14F-4D97-AF65-F5344CB8AC3E}">
        <p14:creationId xmlns:p14="http://schemas.microsoft.com/office/powerpoint/2010/main" val="63083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rPr>
              <a:t>Challenge 1 </a:t>
            </a:r>
          </a:p>
        </p:txBody>
      </p:sp>
      <p:sp>
        <p:nvSpPr>
          <p:cNvPr id="12" name="TextBox 11">
            <a:extLst>
              <a:ext uri="{FF2B5EF4-FFF2-40B4-BE49-F238E27FC236}">
                <a16:creationId xmlns:a16="http://schemas.microsoft.com/office/drawing/2014/main" id="{3DAEC184-955E-6274-C6F2-08F477A1D53E}"/>
              </a:ext>
            </a:extLst>
          </p:cNvPr>
          <p:cNvSpPr txBox="1"/>
          <p:nvPr/>
        </p:nvSpPr>
        <p:spPr>
          <a:xfrm>
            <a:off x="156430" y="1365517"/>
            <a:ext cx="3883541" cy="52322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How many coins?</a:t>
            </a:r>
          </a:p>
        </p:txBody>
      </p:sp>
      <p:sp>
        <p:nvSpPr>
          <p:cNvPr id="2" name="Rectangle 1">
            <a:extLst>
              <a:ext uri="{FF2B5EF4-FFF2-40B4-BE49-F238E27FC236}">
                <a16:creationId xmlns:a16="http://schemas.microsoft.com/office/drawing/2014/main" id="{C4AD5E85-A53C-A02D-DC76-6C1F6C78E2AC}"/>
              </a:ext>
            </a:extLst>
          </p:cNvPr>
          <p:cNvSpPr/>
          <p:nvPr/>
        </p:nvSpPr>
        <p:spPr>
          <a:xfrm>
            <a:off x="262966" y="2200275"/>
            <a:ext cx="5572125" cy="3429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pic>
        <p:nvPicPr>
          <p:cNvPr id="3" name="Picture 2" descr="A close up of a coin&#10;&#10;Description automatically generated">
            <a:extLst>
              <a:ext uri="{FF2B5EF4-FFF2-40B4-BE49-F238E27FC236}">
                <a16:creationId xmlns:a16="http://schemas.microsoft.com/office/drawing/2014/main" id="{C55AA420-0151-93D9-2625-F69ECC18C986}"/>
              </a:ext>
            </a:extLst>
          </p:cNvPr>
          <p:cNvPicPr>
            <a:picLocks noChangeAspect="1"/>
          </p:cNvPicPr>
          <p:nvPr/>
        </p:nvPicPr>
        <p:blipFill>
          <a:blip r:embed="rId2"/>
          <a:stretch>
            <a:fillRect/>
          </a:stretch>
        </p:blipFill>
        <p:spPr>
          <a:xfrm>
            <a:off x="828675" y="2504006"/>
            <a:ext cx="1257299" cy="1156189"/>
          </a:xfrm>
          <a:prstGeom prst="rect">
            <a:avLst/>
          </a:prstGeom>
        </p:spPr>
      </p:pic>
      <p:pic>
        <p:nvPicPr>
          <p:cNvPr id="4" name="Picture 3" descr="A close up of a coin&#10;&#10;Description automatically generated">
            <a:extLst>
              <a:ext uri="{FF2B5EF4-FFF2-40B4-BE49-F238E27FC236}">
                <a16:creationId xmlns:a16="http://schemas.microsoft.com/office/drawing/2014/main" id="{8EA30755-ADE4-4EBD-0075-952F709981E3}"/>
              </a:ext>
            </a:extLst>
          </p:cNvPr>
          <p:cNvPicPr>
            <a:picLocks noChangeAspect="1"/>
          </p:cNvPicPr>
          <p:nvPr/>
        </p:nvPicPr>
        <p:blipFill>
          <a:blip r:embed="rId2"/>
          <a:stretch>
            <a:fillRect/>
          </a:stretch>
        </p:blipFill>
        <p:spPr>
          <a:xfrm>
            <a:off x="2466974" y="2349192"/>
            <a:ext cx="1257299" cy="1156189"/>
          </a:xfrm>
          <a:prstGeom prst="rect">
            <a:avLst/>
          </a:prstGeom>
        </p:spPr>
      </p:pic>
      <p:pic>
        <p:nvPicPr>
          <p:cNvPr id="5" name="Picture 4" descr="A close up of a coin&#10;&#10;Description automatically generated">
            <a:extLst>
              <a:ext uri="{FF2B5EF4-FFF2-40B4-BE49-F238E27FC236}">
                <a16:creationId xmlns:a16="http://schemas.microsoft.com/office/drawing/2014/main" id="{181BE184-BA95-20A2-516C-F50E6E04887E}"/>
              </a:ext>
            </a:extLst>
          </p:cNvPr>
          <p:cNvPicPr>
            <a:picLocks noChangeAspect="1"/>
          </p:cNvPicPr>
          <p:nvPr/>
        </p:nvPicPr>
        <p:blipFill>
          <a:blip r:embed="rId2"/>
          <a:stretch>
            <a:fillRect/>
          </a:stretch>
        </p:blipFill>
        <p:spPr>
          <a:xfrm>
            <a:off x="1976438" y="3809112"/>
            <a:ext cx="1257299" cy="1156189"/>
          </a:xfrm>
          <a:prstGeom prst="rect">
            <a:avLst/>
          </a:prstGeom>
        </p:spPr>
      </p:pic>
      <p:pic>
        <p:nvPicPr>
          <p:cNvPr id="6" name="Picture 5" descr="A close up of a coin&#10;&#10;Description automatically generated">
            <a:extLst>
              <a:ext uri="{FF2B5EF4-FFF2-40B4-BE49-F238E27FC236}">
                <a16:creationId xmlns:a16="http://schemas.microsoft.com/office/drawing/2014/main" id="{0997CC85-6BAC-BB11-9B70-BEA807A1409C}"/>
              </a:ext>
            </a:extLst>
          </p:cNvPr>
          <p:cNvPicPr>
            <a:picLocks noChangeAspect="1"/>
          </p:cNvPicPr>
          <p:nvPr/>
        </p:nvPicPr>
        <p:blipFill>
          <a:blip r:embed="rId2"/>
          <a:stretch>
            <a:fillRect/>
          </a:stretch>
        </p:blipFill>
        <p:spPr>
          <a:xfrm>
            <a:off x="3543300" y="4123256"/>
            <a:ext cx="1257299" cy="1156189"/>
          </a:xfrm>
          <a:prstGeom prst="rect">
            <a:avLst/>
          </a:prstGeom>
        </p:spPr>
      </p:pic>
      <p:pic>
        <p:nvPicPr>
          <p:cNvPr id="7" name="Picture 6" descr="A close up of a coin&#10;&#10;Description automatically generated">
            <a:extLst>
              <a:ext uri="{FF2B5EF4-FFF2-40B4-BE49-F238E27FC236}">
                <a16:creationId xmlns:a16="http://schemas.microsoft.com/office/drawing/2014/main" id="{9BADCF8C-746B-F564-7422-2646B6C438C2}"/>
              </a:ext>
            </a:extLst>
          </p:cNvPr>
          <p:cNvPicPr>
            <a:picLocks noChangeAspect="1"/>
          </p:cNvPicPr>
          <p:nvPr/>
        </p:nvPicPr>
        <p:blipFill>
          <a:blip r:embed="rId2"/>
          <a:stretch>
            <a:fillRect/>
          </a:stretch>
        </p:blipFill>
        <p:spPr>
          <a:xfrm>
            <a:off x="4324352" y="2418281"/>
            <a:ext cx="1257299" cy="1156189"/>
          </a:xfrm>
          <a:prstGeom prst="rect">
            <a:avLst/>
          </a:prstGeom>
        </p:spPr>
      </p:pic>
    </p:spTree>
    <p:extLst>
      <p:ext uri="{BB962C8B-B14F-4D97-AF65-F5344CB8AC3E}">
        <p14:creationId xmlns:p14="http://schemas.microsoft.com/office/powerpoint/2010/main" val="14387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rPr>
              <a:t>Challenge 1 </a:t>
            </a:r>
          </a:p>
        </p:txBody>
      </p:sp>
      <p:sp>
        <p:nvSpPr>
          <p:cNvPr id="12" name="TextBox 11">
            <a:extLst>
              <a:ext uri="{FF2B5EF4-FFF2-40B4-BE49-F238E27FC236}">
                <a16:creationId xmlns:a16="http://schemas.microsoft.com/office/drawing/2014/main" id="{3DAEC184-955E-6274-C6F2-08F477A1D53E}"/>
              </a:ext>
            </a:extLst>
          </p:cNvPr>
          <p:cNvSpPr txBox="1"/>
          <p:nvPr/>
        </p:nvSpPr>
        <p:spPr>
          <a:xfrm>
            <a:off x="156430" y="1365517"/>
            <a:ext cx="3883541" cy="52322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How many coins?</a:t>
            </a:r>
          </a:p>
        </p:txBody>
      </p:sp>
      <p:sp>
        <p:nvSpPr>
          <p:cNvPr id="2" name="Rectangle 1">
            <a:extLst>
              <a:ext uri="{FF2B5EF4-FFF2-40B4-BE49-F238E27FC236}">
                <a16:creationId xmlns:a16="http://schemas.microsoft.com/office/drawing/2014/main" id="{C4AD5E85-A53C-A02D-DC76-6C1F6C78E2AC}"/>
              </a:ext>
            </a:extLst>
          </p:cNvPr>
          <p:cNvSpPr/>
          <p:nvPr/>
        </p:nvSpPr>
        <p:spPr>
          <a:xfrm>
            <a:off x="262966" y="2200275"/>
            <a:ext cx="5572125" cy="3429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close up of a coin&#10;&#10;Description automatically generated">
            <a:extLst>
              <a:ext uri="{FF2B5EF4-FFF2-40B4-BE49-F238E27FC236}">
                <a16:creationId xmlns:a16="http://schemas.microsoft.com/office/drawing/2014/main" id="{C55AA420-0151-93D9-2625-F69ECC18C986}"/>
              </a:ext>
            </a:extLst>
          </p:cNvPr>
          <p:cNvPicPr>
            <a:picLocks noChangeAspect="1"/>
          </p:cNvPicPr>
          <p:nvPr/>
        </p:nvPicPr>
        <p:blipFill>
          <a:blip r:embed="rId2"/>
          <a:stretch>
            <a:fillRect/>
          </a:stretch>
        </p:blipFill>
        <p:spPr>
          <a:xfrm>
            <a:off x="828675" y="2504006"/>
            <a:ext cx="1257299" cy="1156189"/>
          </a:xfrm>
          <a:prstGeom prst="rect">
            <a:avLst/>
          </a:prstGeom>
        </p:spPr>
      </p:pic>
      <p:pic>
        <p:nvPicPr>
          <p:cNvPr id="6" name="Picture 5" descr="A close up of a coin&#10;&#10;Description automatically generated">
            <a:extLst>
              <a:ext uri="{FF2B5EF4-FFF2-40B4-BE49-F238E27FC236}">
                <a16:creationId xmlns:a16="http://schemas.microsoft.com/office/drawing/2014/main" id="{0997CC85-6BAC-BB11-9B70-BEA807A1409C}"/>
              </a:ext>
            </a:extLst>
          </p:cNvPr>
          <p:cNvPicPr>
            <a:picLocks noChangeAspect="1"/>
          </p:cNvPicPr>
          <p:nvPr/>
        </p:nvPicPr>
        <p:blipFill>
          <a:blip r:embed="rId2"/>
          <a:stretch>
            <a:fillRect/>
          </a:stretch>
        </p:blipFill>
        <p:spPr>
          <a:xfrm>
            <a:off x="3543300" y="4123256"/>
            <a:ext cx="1257299" cy="1156189"/>
          </a:xfrm>
          <a:prstGeom prst="rect">
            <a:avLst/>
          </a:prstGeom>
        </p:spPr>
      </p:pic>
    </p:spTree>
    <p:extLst>
      <p:ext uri="{BB962C8B-B14F-4D97-AF65-F5344CB8AC3E}">
        <p14:creationId xmlns:p14="http://schemas.microsoft.com/office/powerpoint/2010/main" val="67761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rPr>
              <a:t>Challenge 1 </a:t>
            </a:r>
          </a:p>
        </p:txBody>
      </p:sp>
      <p:sp>
        <p:nvSpPr>
          <p:cNvPr id="12" name="TextBox 11">
            <a:extLst>
              <a:ext uri="{FF2B5EF4-FFF2-40B4-BE49-F238E27FC236}">
                <a16:creationId xmlns:a16="http://schemas.microsoft.com/office/drawing/2014/main" id="{3DAEC184-955E-6274-C6F2-08F477A1D53E}"/>
              </a:ext>
            </a:extLst>
          </p:cNvPr>
          <p:cNvSpPr txBox="1"/>
          <p:nvPr/>
        </p:nvSpPr>
        <p:spPr>
          <a:xfrm>
            <a:off x="156430" y="1365517"/>
            <a:ext cx="3883541" cy="52322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How many coins?</a:t>
            </a:r>
          </a:p>
        </p:txBody>
      </p:sp>
      <p:pic>
        <p:nvPicPr>
          <p:cNvPr id="4" name="Picture 3" descr="A close up of a coin&#10;&#10;Description automatically generated">
            <a:extLst>
              <a:ext uri="{FF2B5EF4-FFF2-40B4-BE49-F238E27FC236}">
                <a16:creationId xmlns:a16="http://schemas.microsoft.com/office/drawing/2014/main" id="{8EA30755-ADE4-4EBD-0075-952F709981E3}"/>
              </a:ext>
            </a:extLst>
          </p:cNvPr>
          <p:cNvPicPr>
            <a:picLocks noChangeAspect="1"/>
          </p:cNvPicPr>
          <p:nvPr/>
        </p:nvPicPr>
        <p:blipFill>
          <a:blip r:embed="rId2"/>
          <a:stretch>
            <a:fillRect/>
          </a:stretch>
        </p:blipFill>
        <p:spPr>
          <a:xfrm>
            <a:off x="1347788" y="2558709"/>
            <a:ext cx="1257299" cy="1156189"/>
          </a:xfrm>
          <a:prstGeom prst="rect">
            <a:avLst/>
          </a:prstGeom>
        </p:spPr>
      </p:pic>
      <p:pic>
        <p:nvPicPr>
          <p:cNvPr id="5" name="Picture 4" descr="A close up of a coin&#10;&#10;Description automatically generated">
            <a:extLst>
              <a:ext uri="{FF2B5EF4-FFF2-40B4-BE49-F238E27FC236}">
                <a16:creationId xmlns:a16="http://schemas.microsoft.com/office/drawing/2014/main" id="{181BE184-BA95-20A2-516C-F50E6E04887E}"/>
              </a:ext>
            </a:extLst>
          </p:cNvPr>
          <p:cNvPicPr>
            <a:picLocks noChangeAspect="1"/>
          </p:cNvPicPr>
          <p:nvPr/>
        </p:nvPicPr>
        <p:blipFill>
          <a:blip r:embed="rId2"/>
          <a:stretch>
            <a:fillRect/>
          </a:stretch>
        </p:blipFill>
        <p:spPr>
          <a:xfrm>
            <a:off x="2230179" y="4092078"/>
            <a:ext cx="1257299" cy="1156189"/>
          </a:xfrm>
          <a:prstGeom prst="rect">
            <a:avLst/>
          </a:prstGeom>
        </p:spPr>
      </p:pic>
      <p:pic>
        <p:nvPicPr>
          <p:cNvPr id="6" name="Picture 5" descr="A close up of a coin&#10;&#10;Description automatically generated">
            <a:extLst>
              <a:ext uri="{FF2B5EF4-FFF2-40B4-BE49-F238E27FC236}">
                <a16:creationId xmlns:a16="http://schemas.microsoft.com/office/drawing/2014/main" id="{0997CC85-6BAC-BB11-9B70-BEA807A1409C}"/>
              </a:ext>
            </a:extLst>
          </p:cNvPr>
          <p:cNvPicPr>
            <a:picLocks noChangeAspect="1"/>
          </p:cNvPicPr>
          <p:nvPr/>
        </p:nvPicPr>
        <p:blipFill>
          <a:blip r:embed="rId2"/>
          <a:stretch>
            <a:fillRect/>
          </a:stretch>
        </p:blipFill>
        <p:spPr>
          <a:xfrm>
            <a:off x="3543300" y="4123256"/>
            <a:ext cx="1257299" cy="1156189"/>
          </a:xfrm>
          <a:prstGeom prst="rect">
            <a:avLst/>
          </a:prstGeom>
        </p:spPr>
      </p:pic>
      <p:pic>
        <p:nvPicPr>
          <p:cNvPr id="7" name="Picture 6" descr="A close up of a coin&#10;&#10;Description automatically generated">
            <a:extLst>
              <a:ext uri="{FF2B5EF4-FFF2-40B4-BE49-F238E27FC236}">
                <a16:creationId xmlns:a16="http://schemas.microsoft.com/office/drawing/2014/main" id="{9BADCF8C-746B-F564-7422-2646B6C438C2}"/>
              </a:ext>
            </a:extLst>
          </p:cNvPr>
          <p:cNvPicPr>
            <a:picLocks noChangeAspect="1"/>
          </p:cNvPicPr>
          <p:nvPr/>
        </p:nvPicPr>
        <p:blipFill>
          <a:blip r:embed="rId2"/>
          <a:stretch>
            <a:fillRect/>
          </a:stretch>
        </p:blipFill>
        <p:spPr>
          <a:xfrm>
            <a:off x="4324352" y="2418281"/>
            <a:ext cx="1257299" cy="1156189"/>
          </a:xfrm>
          <a:prstGeom prst="rect">
            <a:avLst/>
          </a:prstGeom>
        </p:spPr>
      </p:pic>
      <p:sp>
        <p:nvSpPr>
          <p:cNvPr id="3" name="Rectangle 2">
            <a:extLst>
              <a:ext uri="{FF2B5EF4-FFF2-40B4-BE49-F238E27FC236}">
                <a16:creationId xmlns:a16="http://schemas.microsoft.com/office/drawing/2014/main" id="{63856AAA-4414-B55D-3B13-884133C94BDF}"/>
              </a:ext>
            </a:extLst>
          </p:cNvPr>
          <p:cNvSpPr/>
          <p:nvPr/>
        </p:nvSpPr>
        <p:spPr>
          <a:xfrm>
            <a:off x="262966" y="2200275"/>
            <a:ext cx="5572125" cy="3429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652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rPr>
              <a:t>Challenge 1 </a:t>
            </a:r>
          </a:p>
        </p:txBody>
      </p:sp>
      <p:sp>
        <p:nvSpPr>
          <p:cNvPr id="12" name="TextBox 11">
            <a:extLst>
              <a:ext uri="{FF2B5EF4-FFF2-40B4-BE49-F238E27FC236}">
                <a16:creationId xmlns:a16="http://schemas.microsoft.com/office/drawing/2014/main" id="{3DAEC184-955E-6274-C6F2-08F477A1D53E}"/>
              </a:ext>
            </a:extLst>
          </p:cNvPr>
          <p:cNvSpPr txBox="1"/>
          <p:nvPr/>
        </p:nvSpPr>
        <p:spPr>
          <a:xfrm>
            <a:off x="156430" y="1365517"/>
            <a:ext cx="6432431" cy="204671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omic Sans MS" panose="030F0702030302020204" pitchFamily="66" charset="0"/>
                <a:cs typeface="Calibri" panose="020F0502020204030204" pitchFamily="34" charset="0"/>
              </a:rPr>
              <a:t>Max has more than 5 coins.</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omic Sans MS" panose="030F0702030302020204" pitchFamily="66" charset="0"/>
                <a:cs typeface="Calibri" panose="020F0502020204030204" pitchFamily="34" charset="0"/>
              </a:rPr>
              <a:t>He has fewer than 10 coins.</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omic Sans MS" panose="030F0702030302020204" pitchFamily="66" charset="0"/>
                <a:cs typeface="Calibri" panose="020F0502020204030204" pitchFamily="34" charset="0"/>
              </a:rPr>
              <a:t>How many coins could Max have? </a:t>
            </a:r>
            <a:endParaRPr kumimoji="0" lang="en-GB" sz="2800"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endParaRPr>
          </a:p>
        </p:txBody>
      </p:sp>
    </p:spTree>
    <p:extLst>
      <p:ext uri="{BB962C8B-B14F-4D97-AF65-F5344CB8AC3E}">
        <p14:creationId xmlns:p14="http://schemas.microsoft.com/office/powerpoint/2010/main" val="67159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omic Sans MS" panose="030F0702030302020204" pitchFamily="66" charset="0"/>
              </a:rPr>
              <a:t>Answers</a:t>
            </a: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rPr>
              <a:t> </a:t>
            </a:r>
          </a:p>
        </p:txBody>
      </p:sp>
      <p:sp>
        <p:nvSpPr>
          <p:cNvPr id="12" name="TextBox 11">
            <a:extLst>
              <a:ext uri="{FF2B5EF4-FFF2-40B4-BE49-F238E27FC236}">
                <a16:creationId xmlns:a16="http://schemas.microsoft.com/office/drawing/2014/main" id="{3DAEC184-955E-6274-C6F2-08F477A1D53E}"/>
              </a:ext>
            </a:extLst>
          </p:cNvPr>
          <p:cNvSpPr txBox="1"/>
          <p:nvPr/>
        </p:nvSpPr>
        <p:spPr>
          <a:xfrm>
            <a:off x="156430" y="1364886"/>
            <a:ext cx="6432431" cy="52322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omic Sans MS" panose="030F0702030302020204" pitchFamily="66" charset="0"/>
                <a:cs typeface="Calibri" panose="020F0502020204030204" pitchFamily="34" charset="0"/>
              </a:rPr>
              <a:t>Max could have 6, 7, 8 or 9 coins</a:t>
            </a:r>
            <a:endParaRPr kumimoji="0" lang="en-GB" sz="2800" b="0" i="0" u="none" strike="noStrike" kern="1200" cap="none" spc="0" normalizeH="0" baseline="0" noProof="0" dirty="0">
              <a:ln>
                <a:noFill/>
              </a:ln>
              <a:solidFill>
                <a:srgbClr val="0070C0"/>
              </a:solidFill>
              <a:effectLst/>
              <a:uLnTx/>
              <a:uFillTx/>
              <a:latin typeface="Comic Sans MS" panose="030F0702030302020204" pitchFamily="66" charset="0"/>
              <a:cs typeface="Calibri" panose="020F0502020204030204" pitchFamily="34" charset="0"/>
            </a:endParaRPr>
          </a:p>
        </p:txBody>
      </p:sp>
    </p:spTree>
    <p:extLst>
      <p:ext uri="{BB962C8B-B14F-4D97-AF65-F5344CB8AC3E}">
        <p14:creationId xmlns:p14="http://schemas.microsoft.com/office/powerpoint/2010/main" val="2681234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5025170"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rPr>
              <a:t>Points to discuss </a:t>
            </a:r>
          </a:p>
        </p:txBody>
      </p:sp>
      <p:sp>
        <p:nvSpPr>
          <p:cNvPr id="12" name="TextBox 11">
            <a:extLst>
              <a:ext uri="{FF2B5EF4-FFF2-40B4-BE49-F238E27FC236}">
                <a16:creationId xmlns:a16="http://schemas.microsoft.com/office/drawing/2014/main" id="{3DAEC184-955E-6274-C6F2-08F477A1D53E}"/>
              </a:ext>
            </a:extLst>
          </p:cNvPr>
          <p:cNvSpPr txBox="1"/>
          <p:nvPr/>
        </p:nvSpPr>
        <p:spPr>
          <a:xfrm>
            <a:off x="156430" y="1365517"/>
            <a:ext cx="7119155" cy="954107"/>
          </a:xfrm>
          <a:prstGeom prst="rect">
            <a:avLst/>
          </a:prstGeom>
          <a:noFill/>
        </p:spPr>
        <p:txBody>
          <a:bodyPr wrap="square" rtlCol="0">
            <a:spAutoFit/>
          </a:bodyPr>
          <a:lstStyle/>
          <a:p>
            <a:pPr>
              <a:spcAft>
                <a:spcPts val="600"/>
              </a:spcAft>
            </a:pPr>
            <a:r>
              <a:rPr lang="en-GB" sz="2800" dirty="0">
                <a:solidFill>
                  <a:srgbClr val="002E63"/>
                </a:solidFill>
                <a:latin typeface="Comic Sans MS" panose="030F0702030302020204" pitchFamily="66" charset="0"/>
                <a:cs typeface="Calibri" panose="020F0502020204030204" pitchFamily="34" charset="0"/>
              </a:rPr>
              <a:t>Why might some children need help from BBC Children in Need?</a:t>
            </a:r>
          </a:p>
        </p:txBody>
      </p:sp>
    </p:spTree>
    <p:extLst>
      <p:ext uri="{BB962C8B-B14F-4D97-AF65-F5344CB8AC3E}">
        <p14:creationId xmlns:p14="http://schemas.microsoft.com/office/powerpoint/2010/main" val="4289023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9_Office Theme">
  <a:themeElements>
    <a:clrScheme name="WRE">
      <a:dk1>
        <a:srgbClr val="002F66"/>
      </a:dk1>
      <a:lt1>
        <a:srgbClr val="FFFFFF"/>
      </a:lt1>
      <a:dk2>
        <a:srgbClr val="002E67"/>
      </a:dk2>
      <a:lt2>
        <a:srgbClr val="F6F8F8"/>
      </a:lt2>
      <a:accent1>
        <a:srgbClr val="00ECC2"/>
      </a:accent1>
      <a:accent2>
        <a:srgbClr val="00A3AE"/>
      </a:accent2>
      <a:accent3>
        <a:srgbClr val="E3F200"/>
      </a:accent3>
      <a:accent4>
        <a:srgbClr val="FFEC13"/>
      </a:accent4>
      <a:accent5>
        <a:srgbClr val="FF8060"/>
      </a:accent5>
      <a:accent6>
        <a:srgbClr val="FF3D6B"/>
      </a:accent6>
      <a:hlink>
        <a:srgbClr val="00A3AF"/>
      </a:hlink>
      <a:folHlink>
        <a:srgbClr val="FF3D6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8_Office Theme">
  <a:themeElements>
    <a:clrScheme name="WRE">
      <a:dk1>
        <a:srgbClr val="002F66"/>
      </a:dk1>
      <a:lt1>
        <a:srgbClr val="FFFFFF"/>
      </a:lt1>
      <a:dk2>
        <a:srgbClr val="002E67"/>
      </a:dk2>
      <a:lt2>
        <a:srgbClr val="F6F8F8"/>
      </a:lt2>
      <a:accent1>
        <a:srgbClr val="00ECC2"/>
      </a:accent1>
      <a:accent2>
        <a:srgbClr val="00A3AE"/>
      </a:accent2>
      <a:accent3>
        <a:srgbClr val="E3F200"/>
      </a:accent3>
      <a:accent4>
        <a:srgbClr val="FFEC13"/>
      </a:accent4>
      <a:accent5>
        <a:srgbClr val="FF8060"/>
      </a:accent5>
      <a:accent6>
        <a:srgbClr val="FF3D6B"/>
      </a:accent6>
      <a:hlink>
        <a:srgbClr val="00A3AF"/>
      </a:hlink>
      <a:folHlink>
        <a:srgbClr val="FF3D6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2141</TotalTime>
  <Words>721</Words>
  <Application>Microsoft Office PowerPoint</Application>
  <PresentationFormat>Widescreen</PresentationFormat>
  <Paragraphs>113</Paragraphs>
  <Slides>25</Slides>
  <Notes>0</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25</vt:i4>
      </vt:variant>
    </vt:vector>
  </HeadingPairs>
  <TitlesOfParts>
    <vt:vector size="41" baseType="lpstr">
      <vt:lpstr>Aptos</vt:lpstr>
      <vt:lpstr>Aptos Display</vt:lpstr>
      <vt:lpstr>Arial</vt:lpstr>
      <vt:lpstr>Calibri</vt:lpstr>
      <vt:lpstr>Calibri Light</vt:lpstr>
      <vt:lpstr>Comic Sans MS</vt:lpstr>
      <vt:lpstr>Office Theme</vt:lpstr>
      <vt:lpstr>2_Custom Design</vt:lpstr>
      <vt:lpstr>6_Office Theme</vt:lpstr>
      <vt:lpstr>11_Office Theme</vt:lpstr>
      <vt:lpstr>7_Office Theme</vt:lpstr>
      <vt:lpstr>9_Office Theme</vt:lpstr>
      <vt:lpstr>8_Office Theme</vt:lpstr>
      <vt:lpstr>Custom Design</vt:lpstr>
      <vt:lpstr>3_Custom Design</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Anthony</dc:creator>
  <cp:lastModifiedBy>Danielle Anthony</cp:lastModifiedBy>
  <cp:revision>10</cp:revision>
  <dcterms:created xsi:type="dcterms:W3CDTF">2024-09-11T12:20:14Z</dcterms:created>
  <dcterms:modified xsi:type="dcterms:W3CDTF">2024-10-09T11:04:04Z</dcterms:modified>
</cp:coreProperties>
</file>