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Twinkl" pitchFamily="2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00"/>
    <a:srgbClr val="5AB7B2"/>
    <a:srgbClr val="FD6B6D"/>
    <a:srgbClr val="99C65D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12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What Is BBC Children in Need?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1C4C96-7866-411E-B440-232140A9B2C0}"/>
              </a:ext>
            </a:extLst>
          </p:cNvPr>
          <p:cNvSpPr/>
          <p:nvPr/>
        </p:nvSpPr>
        <p:spPr>
          <a:xfrm>
            <a:off x="755650" y="1363663"/>
            <a:ext cx="7632700" cy="560387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BBC Children in Need is a charity that helps children all over the UK.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7B5CC8-5D69-4EF9-999A-481195BF776D}"/>
              </a:ext>
            </a:extLst>
          </p:cNvPr>
          <p:cNvSpPr/>
          <p:nvPr/>
        </p:nvSpPr>
        <p:spPr>
          <a:xfrm>
            <a:off x="755650" y="2041525"/>
            <a:ext cx="7632700" cy="766763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All children should be able to play, be safe, be happy, healthy and cared for.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039476-DD09-407C-989A-4002AE7BC5DF}"/>
              </a:ext>
            </a:extLst>
          </p:cNvPr>
          <p:cNvSpPr/>
          <p:nvPr/>
        </p:nvSpPr>
        <p:spPr>
          <a:xfrm>
            <a:off x="755650" y="2925763"/>
            <a:ext cx="7632700" cy="766762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Sadly, this doesn’t always happen but BBC Children in Need works hard to help all children smile.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C3DD7-8BFC-4587-A0CE-B240844D05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0" y="4054919"/>
            <a:ext cx="701987" cy="19550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D7DE92-9B3B-4DEC-A808-BA5CB414D9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2134" y="4038855"/>
            <a:ext cx="1355310" cy="20939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04DEEE-E465-4E44-B1DC-120F38B881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135" y="4104372"/>
            <a:ext cx="596492" cy="18990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8EC81B-63FD-4A06-826B-6657F90680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475" y="4038855"/>
            <a:ext cx="632425" cy="19645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0576D8-696E-4D47-8653-28D9F066F5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590" y="4242402"/>
            <a:ext cx="1343639" cy="1899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C732E68-E97F-40C4-9348-178887BE0E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992" y="3972180"/>
            <a:ext cx="578358" cy="20312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36E1B3-21A4-4E2D-B119-EB4D49D0D64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723" y="4151735"/>
            <a:ext cx="823186" cy="20312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B7655E4-F0B0-4579-A763-60DADF4B8A8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911" y="3972180"/>
            <a:ext cx="865814" cy="20663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12A5D70-E85F-4ED2-9802-7114C6A8743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967" y="4214418"/>
            <a:ext cx="809740" cy="19550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7C05A50-BA8C-483B-A3CE-C2F1A6687E4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028" y="5000134"/>
            <a:ext cx="859802" cy="11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Pudsey Bear</a:t>
            </a:r>
            <a:endParaRPr lang="en-GB" sz="3600" dirty="0"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E431CE-A7B0-443F-B0A7-BF15574B6622}"/>
              </a:ext>
            </a:extLst>
          </p:cNvPr>
          <p:cNvSpPr/>
          <p:nvPr/>
        </p:nvSpPr>
        <p:spPr>
          <a:xfrm>
            <a:off x="742950" y="935038"/>
            <a:ext cx="2193925" cy="2193925"/>
          </a:xfrm>
          <a:prstGeom prst="ellipse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700" dirty="0">
                <a:solidFill>
                  <a:schemeClr val="tx1"/>
                </a:solidFill>
              </a:rPr>
              <a:t>Pudsey Bear is a very special friend to BBC Children in Need.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09C70B-C3EB-4C10-AE3D-CE2E31DF8DD8}"/>
              </a:ext>
            </a:extLst>
          </p:cNvPr>
          <p:cNvSpPr/>
          <p:nvPr/>
        </p:nvSpPr>
        <p:spPr>
          <a:xfrm>
            <a:off x="2317750" y="2942326"/>
            <a:ext cx="2254250" cy="2252663"/>
          </a:xfrm>
          <a:prstGeom prst="ellipse">
            <a:avLst/>
          </a:prstGeom>
          <a:solidFill>
            <a:srgbClr val="FD6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700" dirty="0">
                <a:solidFill>
                  <a:schemeClr val="tx1"/>
                </a:solidFill>
              </a:rPr>
              <a:t>Pudsey Bear loves to see everyone having fun and helping to raise money.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B0BF6A-59BA-422C-92FB-6AD24DAB0ACB}"/>
              </a:ext>
            </a:extLst>
          </p:cNvPr>
          <p:cNvSpPr/>
          <p:nvPr/>
        </p:nvSpPr>
        <p:spPr>
          <a:xfrm>
            <a:off x="758136" y="4473575"/>
            <a:ext cx="1620838" cy="1619250"/>
          </a:xfrm>
          <a:prstGeom prst="ellipse">
            <a:avLst/>
          </a:prstGeom>
          <a:solidFill>
            <a:srgbClr val="5AB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700" dirty="0">
                <a:solidFill>
                  <a:schemeClr val="tx1"/>
                </a:solidFill>
              </a:rPr>
              <a:t>Pudsey also loves spotty things! 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144F9793-6FE7-434E-B168-00D0754682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413" y="1509713"/>
            <a:ext cx="4125912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2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Pudsey Bear</a:t>
            </a:r>
            <a:endParaRPr lang="en-GB" sz="3600" dirty="0">
              <a:latin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FB74ED-F70C-4262-B7F8-FFA31D7038D6}"/>
              </a:ext>
            </a:extLst>
          </p:cNvPr>
          <p:cNvSpPr/>
          <p:nvPr/>
        </p:nvSpPr>
        <p:spPr>
          <a:xfrm>
            <a:off x="755650" y="1363663"/>
            <a:ext cx="7632700" cy="560387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Pudsey</a:t>
            </a:r>
            <a:r>
              <a:rPr lang="en-US" dirty="0">
                <a:solidFill>
                  <a:schemeClr val="tx1"/>
                </a:solidFill>
              </a:rPr>
              <a:t> loves seeing all children happy and smiling!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1C293B-00E1-4AE6-8EC1-46DFD85C75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114044"/>
            <a:ext cx="7632700" cy="4056750"/>
          </a:xfrm>
          <a:prstGeom prst="roundRect">
            <a:avLst>
              <a:gd name="adj" fmla="val 322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4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78915"/>
            <a:ext cx="8220075" cy="994306"/>
          </a:xfrm>
        </p:spPr>
        <p:txBody>
          <a:bodyPr/>
          <a:lstStyle/>
          <a:p>
            <a:pPr algn="ctr"/>
            <a:r>
              <a:rPr lang="en-GB" altLang="en-US" sz="3600" dirty="0"/>
              <a:t>What Happens on </a:t>
            </a:r>
            <a:br>
              <a:rPr lang="en-GB" altLang="en-US" sz="3600" dirty="0"/>
            </a:br>
            <a:r>
              <a:rPr lang="en-GB" altLang="en-US" sz="3600" dirty="0"/>
              <a:t>BBC Children in Need Day?</a:t>
            </a:r>
            <a:endParaRPr lang="en-GB" sz="3600" dirty="0">
              <a:latin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BAB175-0CF8-497A-9C08-28793D4FC643}"/>
              </a:ext>
            </a:extLst>
          </p:cNvPr>
          <p:cNvSpPr/>
          <p:nvPr/>
        </p:nvSpPr>
        <p:spPr>
          <a:xfrm>
            <a:off x="755650" y="1933007"/>
            <a:ext cx="7632700" cy="469565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BBC Children in Need Day is very exciting.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EADD3E-AC0D-45E1-A436-C44D1DC4AA24}"/>
              </a:ext>
            </a:extLst>
          </p:cNvPr>
          <p:cNvSpPr/>
          <p:nvPr/>
        </p:nvSpPr>
        <p:spPr>
          <a:xfrm>
            <a:off x="755650" y="2500078"/>
            <a:ext cx="7632700" cy="469565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Lots of people dress up and do fun things to raise money.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E7D8BD-FC23-4147-AB8D-B0EB69714144}"/>
              </a:ext>
            </a:extLst>
          </p:cNvPr>
          <p:cNvSpPr/>
          <p:nvPr/>
        </p:nvSpPr>
        <p:spPr>
          <a:xfrm>
            <a:off x="755650" y="3073043"/>
            <a:ext cx="7632700" cy="919461"/>
          </a:xfrm>
          <a:prstGeom prst="roundRect">
            <a:avLst>
              <a:gd name="adj" fmla="val 11976"/>
            </a:avLst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/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In the evening, BBC Children in Need present a </a:t>
            </a:r>
            <a:r>
              <a:rPr lang="en-US" altLang="en-US" dirty="0" err="1">
                <a:solidFill>
                  <a:schemeClr val="tx1"/>
                </a:solidFill>
              </a:rPr>
              <a:t>programme</a:t>
            </a:r>
            <a:r>
              <a:rPr lang="en-US" altLang="en-US" dirty="0">
                <a:solidFill>
                  <a:schemeClr val="tx1"/>
                </a:solidFill>
              </a:rPr>
              <a:t> on television. You can watch the fun things people have done during the day and see how much money has been raised.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56A6E4-66D7-48A8-AE5F-30BC58AEAA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2787" y="1852645"/>
            <a:ext cx="679595" cy="95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CCA294-4661-41DF-952C-E60D40F41D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95" y="1511055"/>
            <a:ext cx="840855" cy="93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6EB3C5-39C9-4794-A508-14795BFC4F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630" y="4239601"/>
            <a:ext cx="2315002" cy="1923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4577C-E7AD-42AA-8BE3-49623AA6D8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962" y="4162937"/>
            <a:ext cx="1183699" cy="18392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7E56F2C-A023-4155-B6DE-2151DD7BB2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01" y="4499281"/>
            <a:ext cx="2060757" cy="15935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47AE8-5DE7-44B4-AAB8-2A688F54C7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4162937"/>
            <a:ext cx="1061459" cy="21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78915"/>
            <a:ext cx="8220075" cy="994306"/>
          </a:xfrm>
        </p:spPr>
        <p:txBody>
          <a:bodyPr/>
          <a:lstStyle/>
          <a:p>
            <a:pPr algn="ctr"/>
            <a:r>
              <a:rPr lang="en-GB" altLang="en-US" sz="3600" dirty="0"/>
              <a:t>Raising Money for</a:t>
            </a:r>
            <a:br>
              <a:rPr lang="en-GB" altLang="en-US" sz="3600" dirty="0"/>
            </a:br>
            <a:r>
              <a:rPr lang="en-GB" altLang="en-US" sz="3600" dirty="0"/>
              <a:t>BBC Children in Need</a:t>
            </a:r>
            <a:endParaRPr lang="en-GB" sz="3600" dirty="0">
              <a:latin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A9D55A-EB50-4DC9-9B7D-706CAD7292F5}"/>
              </a:ext>
            </a:extLst>
          </p:cNvPr>
          <p:cNvSpPr/>
          <p:nvPr/>
        </p:nvSpPr>
        <p:spPr>
          <a:xfrm>
            <a:off x="755650" y="1821393"/>
            <a:ext cx="7632700" cy="644046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Many children’s lives have changed for the better thanks to              BBC Children in Need.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61CC40-B8DC-491E-9110-4ECDE156AF93}"/>
              </a:ext>
            </a:extLst>
          </p:cNvPr>
          <p:cNvSpPr/>
          <p:nvPr/>
        </p:nvSpPr>
        <p:spPr>
          <a:xfrm>
            <a:off x="755650" y="2558321"/>
            <a:ext cx="7632700" cy="671035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People all over the UK raise money to help BBC Children in Need. People do lots of amazing challenges and fun events, such as:</a:t>
            </a: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0B2C3877-D1B0-4576-891C-DFFC68FE34AE}"/>
              </a:ext>
            </a:extLst>
          </p:cNvPr>
          <p:cNvSpPr/>
          <p:nvPr/>
        </p:nvSpPr>
        <p:spPr>
          <a:xfrm>
            <a:off x="755650" y="3395031"/>
            <a:ext cx="3962400" cy="409575"/>
          </a:xfrm>
          <a:prstGeom prst="roundRect">
            <a:avLst/>
          </a:prstGeom>
          <a:solidFill>
            <a:srgbClr val="99C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chemeClr val="bg1"/>
                </a:solidFill>
              </a:rPr>
              <a:t>wear fancy dress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E8C0817D-FA9D-43AF-9209-1C0064846418}"/>
              </a:ext>
            </a:extLst>
          </p:cNvPr>
          <p:cNvSpPr/>
          <p:nvPr/>
        </p:nvSpPr>
        <p:spPr>
          <a:xfrm>
            <a:off x="755650" y="3856994"/>
            <a:ext cx="3962400" cy="409575"/>
          </a:xfrm>
          <a:prstGeom prst="roundRect">
            <a:avLst/>
          </a:prstGeom>
          <a:solidFill>
            <a:srgbClr val="FD6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have a cake sale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49DABD91-F5A9-46EE-B3B8-C95AEAD1886F}"/>
              </a:ext>
            </a:extLst>
          </p:cNvPr>
          <p:cNvSpPr/>
          <p:nvPr/>
        </p:nvSpPr>
        <p:spPr>
          <a:xfrm>
            <a:off x="755650" y="4325306"/>
            <a:ext cx="3962400" cy="407988"/>
          </a:xfrm>
          <a:prstGeom prst="roundRect">
            <a:avLst/>
          </a:prstGeom>
          <a:solidFill>
            <a:srgbClr val="5AB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have a sponsored silence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89FE526E-B09E-4820-812D-F639BFBEB7BA}"/>
              </a:ext>
            </a:extLst>
          </p:cNvPr>
          <p:cNvSpPr/>
          <p:nvPr/>
        </p:nvSpPr>
        <p:spPr>
          <a:xfrm>
            <a:off x="755650" y="4792031"/>
            <a:ext cx="3962400" cy="409575"/>
          </a:xfrm>
          <a:prstGeom prst="roundRect">
            <a:avLst/>
          </a:prstGeom>
          <a:solidFill>
            <a:srgbClr val="99C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take part in a race</a:t>
            </a: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802BEB02-3ECF-43CF-875F-BF242D37FC37}"/>
              </a:ext>
            </a:extLst>
          </p:cNvPr>
          <p:cNvSpPr/>
          <p:nvPr/>
        </p:nvSpPr>
        <p:spPr>
          <a:xfrm>
            <a:off x="755650" y="5263519"/>
            <a:ext cx="3962400" cy="409575"/>
          </a:xfrm>
          <a:prstGeom prst="roundRect">
            <a:avLst/>
          </a:prstGeom>
          <a:solidFill>
            <a:srgbClr val="FD6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set themselves a really hard challenge</a:t>
            </a:r>
          </a:p>
        </p:txBody>
      </p:sp>
      <p:sp>
        <p:nvSpPr>
          <p:cNvPr id="14" name="6">
            <a:extLst>
              <a:ext uri="{FF2B5EF4-FFF2-40B4-BE49-F238E27FC236}">
                <a16:creationId xmlns:a16="http://schemas.microsoft.com/office/drawing/2014/main" id="{E40C3A02-BD07-498F-8775-10B9A4D873D5}"/>
              </a:ext>
            </a:extLst>
          </p:cNvPr>
          <p:cNvSpPr/>
          <p:nvPr/>
        </p:nvSpPr>
        <p:spPr>
          <a:xfrm>
            <a:off x="755650" y="5735006"/>
            <a:ext cx="3962400" cy="409575"/>
          </a:xfrm>
          <a:prstGeom prst="roundRect">
            <a:avLst/>
          </a:prstGeom>
          <a:solidFill>
            <a:srgbClr val="5AB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have a dance-a-thon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EDF4E4F-ACB6-4AD9-B3E4-D7AA41466076}"/>
              </a:ext>
            </a:extLst>
          </p:cNvPr>
          <p:cNvSpPr/>
          <p:nvPr/>
        </p:nvSpPr>
        <p:spPr>
          <a:xfrm>
            <a:off x="5469627" y="4651622"/>
            <a:ext cx="960956" cy="960956"/>
          </a:xfrm>
          <a:prstGeom prst="ellipse">
            <a:avLst/>
          </a:prstGeom>
          <a:solidFill>
            <a:srgbClr val="5AB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CBD25ED-2E8F-4904-B1CB-37448291B1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814" y="3395031"/>
            <a:ext cx="948906" cy="1198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CDEEDA-F2D9-474D-9263-748957A9E3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791" y="3458533"/>
            <a:ext cx="1012687" cy="1579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2D670-06CE-4574-BBF0-0D9D17915D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070" y="4687369"/>
            <a:ext cx="1042650" cy="147973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D0A29F7-5D6B-4B69-A280-E2DAA1A15E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253" y="5038057"/>
            <a:ext cx="853238" cy="1107824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0353850F-0089-4487-B07F-0BD3DE944927}"/>
              </a:ext>
            </a:extLst>
          </p:cNvPr>
          <p:cNvSpPr/>
          <p:nvPr/>
        </p:nvSpPr>
        <p:spPr>
          <a:xfrm>
            <a:off x="7295395" y="3579717"/>
            <a:ext cx="625477" cy="625477"/>
          </a:xfrm>
          <a:prstGeom prst="ellipse">
            <a:avLst/>
          </a:prstGeom>
          <a:solidFill>
            <a:srgbClr val="F4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1190C5A-B0CD-4235-85C4-683428A413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721" y="5263518"/>
            <a:ext cx="960956" cy="90358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27EF993-1E0C-44AB-8B54-F418CC41AB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112" y="3373335"/>
            <a:ext cx="853238" cy="137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Where Does the Money Go?</a:t>
            </a:r>
            <a:endParaRPr lang="en-GB" sz="3600" dirty="0"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9F2322-D56E-48EC-A460-42545BC94BE5}"/>
              </a:ext>
            </a:extLst>
          </p:cNvPr>
          <p:cNvSpPr/>
          <p:nvPr/>
        </p:nvSpPr>
        <p:spPr>
          <a:xfrm>
            <a:off x="755650" y="1473201"/>
            <a:ext cx="7632700" cy="817562"/>
          </a:xfrm>
          <a:prstGeom prst="roundRect">
            <a:avLst>
              <a:gd name="adj" fmla="val 12447"/>
            </a:avLst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BBC Children in Need collect all of the money that everyone               has kindly donated.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043FA1-CFA6-4C1A-A22C-47BCE324C881}"/>
              </a:ext>
            </a:extLst>
          </p:cNvPr>
          <p:cNvSpPr/>
          <p:nvPr/>
        </p:nvSpPr>
        <p:spPr>
          <a:xfrm>
            <a:off x="755650" y="2390355"/>
            <a:ext cx="7632700" cy="1041400"/>
          </a:xfrm>
          <a:prstGeom prst="roundRect">
            <a:avLst>
              <a:gd name="adj" fmla="val 10868"/>
            </a:avLst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They add the money up and let everyone know how much money they have raised. This money is all used to make children’s lives better and happier.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01E9C-9E76-4212-9871-08388D8E37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074" y="1238462"/>
            <a:ext cx="944738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3DE5E3-64F7-4567-AF49-C399EDF3C7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669" y="3899140"/>
            <a:ext cx="2198044" cy="21936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AE3532-2451-4D66-B8CA-7E9FAE4CAC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127" y="3121106"/>
            <a:ext cx="1328918" cy="3484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779357-9C8D-44A5-8B43-F0A03B750A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541" y="3155414"/>
            <a:ext cx="1761110" cy="2937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BBC9FE-16F8-430B-BEDB-DA6191CACA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91" y="3349223"/>
            <a:ext cx="1257072" cy="28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0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What Is the Money Used For?</a:t>
            </a:r>
            <a:endParaRPr lang="en-GB" sz="3600" dirty="0"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1A9A0E-6336-4BF4-8EBA-79AD80522D48}"/>
              </a:ext>
            </a:extLst>
          </p:cNvPr>
          <p:cNvSpPr/>
          <p:nvPr/>
        </p:nvSpPr>
        <p:spPr>
          <a:xfrm>
            <a:off x="755650" y="1363663"/>
            <a:ext cx="7632700" cy="512762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The money might be used for:</a:t>
            </a: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EE48DFA7-D27A-4EFE-84DA-E9A8A9D7EAB5}"/>
              </a:ext>
            </a:extLst>
          </p:cNvPr>
          <p:cNvSpPr/>
          <p:nvPr/>
        </p:nvSpPr>
        <p:spPr>
          <a:xfrm>
            <a:off x="755650" y="1990782"/>
            <a:ext cx="5351852" cy="409575"/>
          </a:xfrm>
          <a:prstGeom prst="roundRect">
            <a:avLst/>
          </a:prstGeom>
          <a:solidFill>
            <a:srgbClr val="99C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giving support to poorly children and their families</a:t>
            </a:r>
          </a:p>
        </p:txBody>
      </p:sp>
      <p:sp>
        <p:nvSpPr>
          <p:cNvPr id="5" name="3">
            <a:extLst>
              <a:ext uri="{FF2B5EF4-FFF2-40B4-BE49-F238E27FC236}">
                <a16:creationId xmlns:a16="http://schemas.microsoft.com/office/drawing/2014/main" id="{C8C31E1C-664C-4953-AC55-247E303D7054}"/>
              </a:ext>
            </a:extLst>
          </p:cNvPr>
          <p:cNvSpPr/>
          <p:nvPr/>
        </p:nvSpPr>
        <p:spPr>
          <a:xfrm>
            <a:off x="755650" y="2457507"/>
            <a:ext cx="5351852" cy="409575"/>
          </a:xfrm>
          <a:prstGeom prst="roundRect">
            <a:avLst/>
          </a:prstGeom>
          <a:solidFill>
            <a:srgbClr val="FD6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helping children stay safe and warm</a:t>
            </a:r>
          </a:p>
        </p:txBody>
      </p:sp>
      <p:sp>
        <p:nvSpPr>
          <p:cNvPr id="6" name="4">
            <a:extLst>
              <a:ext uri="{FF2B5EF4-FFF2-40B4-BE49-F238E27FC236}">
                <a16:creationId xmlns:a16="http://schemas.microsoft.com/office/drawing/2014/main" id="{0C88DACF-A6E1-4091-8C82-2161B935EAC8}"/>
              </a:ext>
            </a:extLst>
          </p:cNvPr>
          <p:cNvSpPr/>
          <p:nvPr/>
        </p:nvSpPr>
        <p:spPr>
          <a:xfrm>
            <a:off x="755650" y="2925820"/>
            <a:ext cx="5351852" cy="407987"/>
          </a:xfrm>
          <a:prstGeom prst="roundRect">
            <a:avLst/>
          </a:prstGeom>
          <a:solidFill>
            <a:srgbClr val="5AB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giving children a safe place to go and have fun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BB2BB4C-5F00-4B3A-90BF-1EA7894A126B}"/>
              </a:ext>
            </a:extLst>
          </p:cNvPr>
          <p:cNvSpPr/>
          <p:nvPr/>
        </p:nvSpPr>
        <p:spPr>
          <a:xfrm>
            <a:off x="979187" y="3560426"/>
            <a:ext cx="2034667" cy="2034667"/>
          </a:xfrm>
          <a:prstGeom prst="ellipse">
            <a:avLst/>
          </a:prstGeom>
          <a:solidFill>
            <a:srgbClr val="FD6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A2CC7C-B0BE-493B-A9EE-EE62465A54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79" y="4027151"/>
            <a:ext cx="2294520" cy="20656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E191FC-546D-4573-8B20-E789CA6D6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121" y="3783960"/>
            <a:ext cx="1179506" cy="230886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4DB04FA-E61F-47A2-9723-6BBC066B83FB}"/>
              </a:ext>
            </a:extLst>
          </p:cNvPr>
          <p:cNvSpPr/>
          <p:nvPr/>
        </p:nvSpPr>
        <p:spPr>
          <a:xfrm>
            <a:off x="5700712" y="3409701"/>
            <a:ext cx="2781215" cy="2781215"/>
          </a:xfrm>
          <a:prstGeom prst="ellipse">
            <a:avLst/>
          </a:prstGeom>
          <a:solidFill>
            <a:srgbClr val="99C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03CE91-9CD7-4A23-8583-3320C7E83D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713" y="3914079"/>
            <a:ext cx="2748237" cy="217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5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What Can You Do?</a:t>
            </a:r>
            <a:endParaRPr lang="en-GB" sz="3600" dirty="0"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4C4374-E54D-47BF-BE67-F6B021AA3BAB}"/>
              </a:ext>
            </a:extLst>
          </p:cNvPr>
          <p:cNvSpPr/>
          <p:nvPr/>
        </p:nvSpPr>
        <p:spPr>
          <a:xfrm>
            <a:off x="755650" y="1649413"/>
            <a:ext cx="7632700" cy="544512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What fun things could you do to raise money for BBC Children in Need?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767BA3-AB3B-4E68-8CC8-9A29761FC3B5}"/>
              </a:ext>
            </a:extLst>
          </p:cNvPr>
          <p:cNvSpPr/>
          <p:nvPr/>
        </p:nvSpPr>
        <p:spPr>
          <a:xfrm>
            <a:off x="755650" y="2263775"/>
            <a:ext cx="7632700" cy="814388"/>
          </a:xfrm>
          <a:prstGeom prst="roundRect">
            <a:avLst>
              <a:gd name="adj" fmla="val 12430"/>
            </a:avLst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You might already be doing something fun for BBC Children in Need Day. If you are, can you tell a friend about it?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85D3AB-09DD-419A-BBAF-C940B61107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445" y="3433438"/>
            <a:ext cx="1346532" cy="2100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76AC60-6CB8-4209-A5C4-1596EA026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308" y="4188249"/>
            <a:ext cx="1055958" cy="20110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74F2B3-2B47-43A7-8F02-71C22D94FA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908" y="3429000"/>
            <a:ext cx="1291360" cy="22969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23004E-494D-486A-BD93-64952E7483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3970095"/>
            <a:ext cx="2120392" cy="20567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45C311-318B-4E49-9CF8-96DD0DA66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219" y="3849988"/>
            <a:ext cx="1412699" cy="2296952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F5F0A16D-C8B3-43BD-8DE2-15B25C9A8E09}"/>
              </a:ext>
            </a:extLst>
          </p:cNvPr>
          <p:cNvSpPr/>
          <p:nvPr/>
        </p:nvSpPr>
        <p:spPr>
          <a:xfrm>
            <a:off x="2694032" y="3411872"/>
            <a:ext cx="647660" cy="647660"/>
          </a:xfrm>
          <a:prstGeom prst="ellipse">
            <a:avLst/>
          </a:prstGeom>
          <a:solidFill>
            <a:srgbClr val="FD6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5F25894-0AED-437B-AB45-9D9E1B568C72}"/>
              </a:ext>
            </a:extLst>
          </p:cNvPr>
          <p:cNvSpPr/>
          <p:nvPr/>
        </p:nvSpPr>
        <p:spPr>
          <a:xfrm>
            <a:off x="6033445" y="5287088"/>
            <a:ext cx="493163" cy="493163"/>
          </a:xfrm>
          <a:prstGeom prst="ellipse">
            <a:avLst/>
          </a:prstGeom>
          <a:solidFill>
            <a:srgbClr val="5AB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0098E1E-D324-4F7D-8509-1A4F5D53A685}"/>
              </a:ext>
            </a:extLst>
          </p:cNvPr>
          <p:cNvSpPr/>
          <p:nvPr/>
        </p:nvSpPr>
        <p:spPr>
          <a:xfrm>
            <a:off x="7506999" y="2912968"/>
            <a:ext cx="782085" cy="782085"/>
          </a:xfrm>
          <a:prstGeom prst="ellipse">
            <a:avLst/>
          </a:prstGeom>
          <a:solidFill>
            <a:srgbClr val="F4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BCChildreninNeed_PowerPoint.pptx" id="{E21155D3-A451-476E-A429-5D1A80FD66E8}" vid="{235A6EF2-33BB-4B1B-A143-FE3F975D7D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BBCChildreninNeed_PowerPoint</Template>
  <TotalTime>218</TotalTime>
  <Words>370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What Is BBC Children in Need?</vt:lpstr>
      <vt:lpstr>Pudsey Bear</vt:lpstr>
      <vt:lpstr>Pudsey Bear</vt:lpstr>
      <vt:lpstr>What Happens on  BBC Children in Need Day?</vt:lpstr>
      <vt:lpstr>Raising Money for BBC Children in Need</vt:lpstr>
      <vt:lpstr>Where Does the Money Go?</vt:lpstr>
      <vt:lpstr>What Is the Money Used For?</vt:lpstr>
      <vt:lpstr>What Can You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Swift</dc:creator>
  <cp:lastModifiedBy>Lucy Swift</cp:lastModifiedBy>
  <cp:revision>13</cp:revision>
  <dcterms:created xsi:type="dcterms:W3CDTF">2019-09-09T08:37:44Z</dcterms:created>
  <dcterms:modified xsi:type="dcterms:W3CDTF">2019-09-19T12:05:32Z</dcterms:modified>
</cp:coreProperties>
</file>