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en-US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3184" y="-112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2" cy="229112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0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51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0041" y="472579"/>
            <a:ext cx="1987874" cy="1005771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480" y="472579"/>
            <a:ext cx="5841514" cy="1005771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4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4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2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2" cy="233813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0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481" y="2751335"/>
            <a:ext cx="3914037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2565" y="2751335"/>
            <a:ext cx="3915350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7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5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5"/>
            <a:ext cx="3342884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5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1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6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3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5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4" y="425568"/>
            <a:ext cx="4227844" cy="9122456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5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4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50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66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6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10605-C592-294E-BAE0-35E0CA7212E0}" type="datetimeFigureOut">
              <a:rPr lang="en-US" smtClean="0"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5" y="9906785"/>
            <a:ext cx="2394902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2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2645-04BA-3041-8A6B-3EF62B840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00" y="787400"/>
            <a:ext cx="7562850" cy="90971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41976" y="919321"/>
            <a:ext cx="4762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&lt;SCHOOL NAME&gt;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1976" y="4001235"/>
            <a:ext cx="4762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&lt;SCHOOL NAME&gt;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1976" y="7064471"/>
            <a:ext cx="4762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&lt;SCHOOL NAME&gt;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8714" y="2380311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&lt;VENUE&gt;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8714" y="2628125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&lt;DATE&gt;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8714" y="2905124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&lt;TIME&gt;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4125" y="3285506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0001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8714" y="5443547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&lt;VENUE&gt;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8714" y="5691361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&lt;DATE&gt;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8714" y="5968360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&lt;TIME&gt;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34125" y="6348742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0001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8714" y="8525461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&lt;VENUE&gt;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8714" y="8773275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&lt;DATE&gt;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8714" y="9050274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&lt;TIME&gt;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34125" y="9430656"/>
            <a:ext cx="476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0001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6574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42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Rachael Hallam</dc:creator>
  <cp:lastModifiedBy>Rachael Hallam</cp:lastModifiedBy>
  <cp:revision>2</cp:revision>
  <dcterms:created xsi:type="dcterms:W3CDTF">2019-10-11T11:33:30Z</dcterms:created>
  <dcterms:modified xsi:type="dcterms:W3CDTF">2019-10-11T11:54:16Z</dcterms:modified>
</cp:coreProperties>
</file>