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3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8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4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4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781B-EE93-6044-9900-ED7E37A0F7E7}" type="datetimeFigureOut">
              <a:rPr lang="en-US" smtClean="0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BC78-F6C9-E64B-A598-2D7CA9567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4" y="179533"/>
            <a:ext cx="10642600" cy="722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9582" y="447421"/>
            <a:ext cx="476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&lt;SCHOOL NAME&gt;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798" y="1847414"/>
            <a:ext cx="4546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&lt;Insert copy here&gt;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798" y="6740174"/>
            <a:ext cx="4546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Copyright </a:t>
            </a:r>
            <a:r>
              <a:rPr lang="en-US" sz="1000" dirty="0" err="1" smtClean="0">
                <a:latin typeface="Arial"/>
                <a:cs typeface="Arial"/>
              </a:rPr>
              <a:t>Verbage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809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39700"/>
            <a:ext cx="10502900" cy="727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8298" y="1970524"/>
            <a:ext cx="4546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&lt;Insert copy here&gt;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68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5400"/>
            <a:ext cx="10541000" cy="749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798" y="1601193"/>
            <a:ext cx="45460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&lt;Insert copy here&gt;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17" y="2097336"/>
            <a:ext cx="97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PRODUCER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99" y="1369139"/>
            <a:ext cx="723900" cy="7239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25383" y="2097336"/>
            <a:ext cx="97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DIRECTOR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65" y="1369139"/>
            <a:ext cx="723900" cy="7239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3155" y="2097336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ASSISTANT DIRECTOR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37" y="1369139"/>
            <a:ext cx="723900" cy="723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25064" y="2097336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MANAGER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46" y="1369139"/>
            <a:ext cx="723900" cy="723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00717" y="3619155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SET DESIGNER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99" y="2890958"/>
            <a:ext cx="723900" cy="723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25383" y="3619155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PROPS MASTER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65" y="2890958"/>
            <a:ext cx="723900" cy="7239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083155" y="3619155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COSTUME DESIGNER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37" y="2890958"/>
            <a:ext cx="723900" cy="723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125064" y="3619155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MAKE UP ARTIST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46" y="2890958"/>
            <a:ext cx="723900" cy="7239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000716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PRODUCTION TEAM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99" y="4440358"/>
            <a:ext cx="723900" cy="723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65" y="4440358"/>
            <a:ext cx="723900" cy="723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37" y="4440358"/>
            <a:ext cx="723900" cy="7239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46" y="4440358"/>
            <a:ext cx="723900" cy="7239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025383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PRODUCTION TEAM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57755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PRODUCTION TEAM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86964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PRODUCTION TEAM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00716" y="6692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CREW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99" y="5964358"/>
            <a:ext cx="723900" cy="723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038083" y="6692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CREW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466" y="5964358"/>
            <a:ext cx="723900" cy="7239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083154" y="6692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CREW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537" y="5964358"/>
            <a:ext cx="723900" cy="72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9125063" y="6692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CREW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446" y="5964358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8900"/>
            <a:ext cx="10515600" cy="736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017" y="2097336"/>
            <a:ext cx="1095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DAVID COPPERFIELD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99" y="1369139"/>
            <a:ext cx="723900" cy="72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8682" y="2097336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CLARA</a:t>
            </a:r>
          </a:p>
          <a:p>
            <a:r>
              <a:rPr lang="en-US" sz="1000" b="1" dirty="0" smtClean="0">
                <a:latin typeface="Arial"/>
                <a:cs typeface="Arial"/>
              </a:rPr>
              <a:t>COPPERFIELD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65" y="1369139"/>
            <a:ext cx="723900" cy="723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6455" y="2097336"/>
            <a:ext cx="97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PEGGOTTY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37" y="1369139"/>
            <a:ext cx="723900" cy="723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8364" y="2097336"/>
            <a:ext cx="978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MISS BETSY TROTWOOD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46" y="1369139"/>
            <a:ext cx="7239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4017" y="3619155"/>
            <a:ext cx="102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MR EDWARD MURDSTONE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99" y="2890958"/>
            <a:ext cx="723900" cy="723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8682" y="3619155"/>
            <a:ext cx="103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MISS JANE MURDSTONE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65" y="2890958"/>
            <a:ext cx="723900" cy="723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36455" y="3619155"/>
            <a:ext cx="97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CREAKLE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37" y="2890958"/>
            <a:ext cx="723900" cy="723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78364" y="3619155"/>
            <a:ext cx="9784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TUNGAY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46" y="2890958"/>
            <a:ext cx="723900" cy="723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4016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MR </a:t>
            </a:r>
            <a:br>
              <a:rPr lang="en-US" sz="1000" b="1" dirty="0" smtClean="0">
                <a:latin typeface="Arial"/>
                <a:cs typeface="Arial"/>
              </a:rPr>
            </a:br>
            <a:r>
              <a:rPr lang="en-US" sz="1000" b="1" dirty="0" smtClean="0">
                <a:latin typeface="Arial"/>
                <a:cs typeface="Arial"/>
              </a:rPr>
              <a:t>MICAWBER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99" y="4440358"/>
            <a:ext cx="723900" cy="723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65" y="4440358"/>
            <a:ext cx="7239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37" y="4440358"/>
            <a:ext cx="723900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46" y="4440358"/>
            <a:ext cx="723900" cy="7239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78683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MRS </a:t>
            </a:r>
            <a:br>
              <a:rPr lang="en-US" sz="1000" b="1" dirty="0" smtClean="0">
                <a:latin typeface="Arial"/>
                <a:cs typeface="Arial"/>
              </a:rPr>
            </a:br>
            <a:r>
              <a:rPr lang="en-US" sz="1000" b="1" dirty="0" smtClean="0">
                <a:latin typeface="Arial"/>
                <a:cs typeface="Arial"/>
              </a:rPr>
              <a:t>MICAWBER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1055" y="5168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MR DICK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0264" y="5168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AGNES WICKFIELD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4016" y="6692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MR </a:t>
            </a:r>
            <a:br>
              <a:rPr lang="en-US" sz="1000" b="1" dirty="0" smtClean="0">
                <a:latin typeface="Arial"/>
                <a:cs typeface="Arial"/>
              </a:rPr>
            </a:br>
            <a:r>
              <a:rPr lang="en-US" sz="1000" b="1" dirty="0" smtClean="0">
                <a:latin typeface="Arial"/>
                <a:cs typeface="Arial"/>
              </a:rPr>
              <a:t>WICKFIELD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99" y="5964358"/>
            <a:ext cx="723900" cy="723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1383" y="6692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MRS STRONG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66" y="5964358"/>
            <a:ext cx="723900" cy="7239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36454" y="6692555"/>
            <a:ext cx="114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JAMES STEERFORTH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37" y="5964358"/>
            <a:ext cx="723900" cy="7239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78363" y="6692555"/>
            <a:ext cx="1149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URIAH HEEP</a:t>
            </a:r>
          </a:p>
          <a:p>
            <a:r>
              <a:rPr lang="en-US" sz="1000" dirty="0" smtClean="0">
                <a:latin typeface="Arial"/>
                <a:cs typeface="Arial"/>
              </a:rPr>
              <a:t>&lt;Insert</a:t>
            </a:r>
          </a:p>
          <a:p>
            <a:r>
              <a:rPr lang="en-US" sz="1000" dirty="0" smtClean="0">
                <a:latin typeface="Arial"/>
                <a:cs typeface="Arial"/>
              </a:rPr>
              <a:t>Name&gt;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46" y="5964358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66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197</Words>
  <Application>Microsoft Macintosh PowerPoint</Application>
  <PresentationFormat>Custom</PresentationFormat>
  <Paragraphs>102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Hallam</dc:creator>
  <cp:lastModifiedBy>Rachael Hallam</cp:lastModifiedBy>
  <cp:revision>3</cp:revision>
  <dcterms:created xsi:type="dcterms:W3CDTF">2019-10-11T11:02:11Z</dcterms:created>
  <dcterms:modified xsi:type="dcterms:W3CDTF">2019-10-11T11:32:36Z</dcterms:modified>
</cp:coreProperties>
</file>